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4102" r:id="rId4"/>
  </p:sldMasterIdLst>
  <p:notesMasterIdLst>
    <p:notesMasterId r:id="rId14"/>
  </p:notesMasterIdLst>
  <p:handoutMasterIdLst>
    <p:handoutMasterId r:id="rId15"/>
  </p:handoutMasterIdLst>
  <p:sldIdLst>
    <p:sldId id="297" r:id="rId5"/>
    <p:sldId id="298" r:id="rId6"/>
    <p:sldId id="302" r:id="rId7"/>
    <p:sldId id="296" r:id="rId8"/>
    <p:sldId id="289" r:id="rId9"/>
    <p:sldId id="290" r:id="rId10"/>
    <p:sldId id="300" r:id="rId11"/>
    <p:sldId id="303" r:id="rId12"/>
    <p:sldId id="292" r:id="rId1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7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2" name="Michelle C. Wilson" initials="MCW" lastIdx="1" clrIdx="1">
    <p:extLst>
      <p:ext uri="{19B8F6BF-5375-455C-9EA6-DF929625EA0E}">
        <p15:presenceInfo xmlns:p15="http://schemas.microsoft.com/office/powerpoint/2012/main" userId="S-1-5-21-3838001524-2532167733-2738084025-15481" providerId="AD"/>
      </p:ext>
    </p:extLst>
  </p:cmAuthor>
  <p:cmAuthor id="3" name="Betsy Gans" initials="BG" lastIdx="2" clrIdx="2">
    <p:extLst>
      <p:ext uri="{19B8F6BF-5375-455C-9EA6-DF929625EA0E}">
        <p15:presenceInfo xmlns:p15="http://schemas.microsoft.com/office/powerpoint/2012/main" userId="S-1-5-21-3838001524-2532167733-2738084025-1539" providerId="AD"/>
      </p:ext>
    </p:extLst>
  </p:cmAuthor>
  <p:cmAuthor id="4" name="Liz Robbins" initials="LR" lastIdx="1" clrIdx="3">
    <p:extLst>
      <p:ext uri="{19B8F6BF-5375-455C-9EA6-DF929625EA0E}">
        <p15:presenceInfo xmlns:p15="http://schemas.microsoft.com/office/powerpoint/2012/main" userId="S-1-5-21-3838001524-2532167733-2738084025-7535" providerId="AD"/>
      </p:ext>
    </p:extLst>
  </p:cmAuthor>
  <p:cmAuthor id="5" name="Karen Sokohl" initials="KS" lastIdx="2" clrIdx="4">
    <p:extLst>
      <p:ext uri="{19B8F6BF-5375-455C-9EA6-DF929625EA0E}">
        <p15:presenceInfo xmlns:p15="http://schemas.microsoft.com/office/powerpoint/2012/main" userId="S-1-5-21-3838001524-2532167733-2738084025-1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6885" autoAdjust="0"/>
  </p:normalViewPr>
  <p:slideViewPr>
    <p:cSldViewPr snapToGrid="0" snapToObjects="1">
      <p:cViewPr varScale="1">
        <p:scale>
          <a:sx n="100" d="100"/>
          <a:sy n="100" d="100"/>
        </p:scale>
        <p:origin x="1056" y="8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1DEE7-8D57-4543-9518-6312B4EABF75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77ED809-C27B-4C4C-9ED0-6BC457A1F8C5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Modifying distribution of deceased donor lungs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8159B8-6671-4BEB-99D8-0B7919B2750C}" type="parTrans" cxnId="{ED563080-E996-4E83-9D94-EB15D9AA8DD7}">
      <dgm:prSet/>
      <dgm:spPr/>
      <dgm:t>
        <a:bodyPr/>
        <a:lstStyle/>
        <a:p>
          <a:endParaRPr lang="en-US"/>
        </a:p>
      </dgm:t>
    </dgm:pt>
    <dgm:pt modelId="{9FC5AC48-BBBA-4F8D-AD18-738122DBE402}" type="sibTrans" cxnId="{ED563080-E996-4E83-9D94-EB15D9AA8DD7}">
      <dgm:prSet/>
      <dgm:spPr/>
      <dgm:t>
        <a:bodyPr/>
        <a:lstStyle/>
        <a:p>
          <a:endParaRPr lang="en-US"/>
        </a:p>
      </dgm:t>
    </dgm:pt>
    <dgm:pt modelId="{39B47DA5-C6FF-49AA-A743-DFE30820AB21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Modifying the lung transplant recipient follow-up form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5ACEDF-420A-4C3A-BEDC-A24A119518E0}" type="parTrans" cxnId="{8E57F2DC-5A90-4AD7-AE0F-AC3427634529}">
      <dgm:prSet/>
      <dgm:spPr/>
      <dgm:t>
        <a:bodyPr/>
        <a:lstStyle/>
        <a:p>
          <a:endParaRPr lang="en-US"/>
        </a:p>
      </dgm:t>
    </dgm:pt>
    <dgm:pt modelId="{B98DF7F3-F215-4053-BA87-2A16A6AA938F}" type="sibTrans" cxnId="{8E57F2DC-5A90-4AD7-AE0F-AC3427634529}">
      <dgm:prSet/>
      <dgm:spPr/>
      <dgm:t>
        <a:bodyPr/>
        <a:lstStyle/>
        <a:p>
          <a:endParaRPr lang="en-US"/>
        </a:p>
      </dgm:t>
    </dgm:pt>
    <dgm:pt modelId="{8BB76ECB-C5FE-457F-AC3E-16F443E51E79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HCM/RCM Review Board Guidance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0878B2-7C5A-46CE-AAE6-14862C6BFC70}" type="parTrans" cxnId="{A975BC4B-5217-4221-981B-3640FB9FB085}">
      <dgm:prSet/>
      <dgm:spPr/>
      <dgm:t>
        <a:bodyPr/>
        <a:lstStyle/>
        <a:p>
          <a:endParaRPr lang="en-US"/>
        </a:p>
      </dgm:t>
    </dgm:pt>
    <dgm:pt modelId="{99D8ED75-E4CB-422E-B3B5-653CE9E40DCB}" type="sibTrans" cxnId="{A975BC4B-5217-4221-981B-3640FB9FB085}">
      <dgm:prSet/>
      <dgm:spPr/>
      <dgm:t>
        <a:bodyPr/>
        <a:lstStyle/>
        <a:p>
          <a:endParaRPr lang="en-US"/>
        </a:p>
      </dgm:t>
    </dgm:pt>
    <dgm:pt modelId="{1E4B55E2-319B-4874-834C-6F62FD476269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Implementation: 10/18/2018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0B3353-AB32-43E7-B408-530AE50BF950}" type="parTrans" cxnId="{8A62FF08-1540-4D61-99CE-047EADB9BDE0}">
      <dgm:prSet/>
      <dgm:spPr/>
      <dgm:t>
        <a:bodyPr/>
        <a:lstStyle/>
        <a:p>
          <a:endParaRPr lang="en-US"/>
        </a:p>
      </dgm:t>
    </dgm:pt>
    <dgm:pt modelId="{6E8810F4-783A-4B84-A9E8-0784A0DF085A}" type="sibTrans" cxnId="{8A62FF08-1540-4D61-99CE-047EADB9BDE0}">
      <dgm:prSet/>
      <dgm:spPr/>
      <dgm:t>
        <a:bodyPr/>
        <a:lstStyle/>
        <a:p>
          <a:endParaRPr lang="en-US"/>
        </a:p>
      </dgm:t>
    </dgm:pt>
    <dgm:pt modelId="{96E0AA35-C1BE-4385-BDFE-80D4C46546AC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Implementation: Dependent on OMB approval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93B12-D688-414C-9797-CC1FCC2AE3CA}" type="parTrans" cxnId="{479B02CD-A79B-4996-B222-07013546CBAB}">
      <dgm:prSet/>
      <dgm:spPr/>
      <dgm:t>
        <a:bodyPr/>
        <a:lstStyle/>
        <a:p>
          <a:endParaRPr lang="en-US"/>
        </a:p>
      </dgm:t>
    </dgm:pt>
    <dgm:pt modelId="{B3187EBE-BD7A-4DA3-B918-C54B1ABCD0B9}" type="sibTrans" cxnId="{479B02CD-A79B-4996-B222-07013546CBAB}">
      <dgm:prSet/>
      <dgm:spPr/>
      <dgm:t>
        <a:bodyPr/>
        <a:lstStyle/>
        <a:p>
          <a:endParaRPr lang="en-US"/>
        </a:p>
      </dgm:t>
    </dgm:pt>
    <dgm:pt modelId="{4DECFF57-3BBC-4E24-9E90-0E8DB02BC027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Implementation: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5B6B0-7C14-48D8-AFC7-7D7A5FD20143}" type="parTrans" cxnId="{996E8E52-D829-46A1-AB2B-5ED9F8D61EAD}">
      <dgm:prSet/>
      <dgm:spPr/>
      <dgm:t>
        <a:bodyPr/>
        <a:lstStyle/>
        <a:p>
          <a:endParaRPr lang="en-US"/>
        </a:p>
      </dgm:t>
    </dgm:pt>
    <dgm:pt modelId="{DF784B7B-6202-4713-A5BA-0FACF024D2A0}" type="sibTrans" cxnId="{996E8E52-D829-46A1-AB2B-5ED9F8D61EAD}">
      <dgm:prSet/>
      <dgm:spPr/>
      <dgm:t>
        <a:bodyPr/>
        <a:lstStyle/>
        <a:p>
          <a:endParaRPr lang="en-US"/>
        </a:p>
      </dgm:t>
    </dgm:pt>
    <dgm:pt modelId="{3E60D640-E26D-452F-83CA-FF510183A883}">
      <dgm:prSet custT="1"/>
      <dgm:spPr/>
      <dgm:t>
        <a:bodyPr/>
        <a:lstStyle/>
        <a:p>
          <a:pPr rtl="0"/>
          <a:r>
            <a:rPr lang="en-US" sz="2000" i="1" dirty="0" smtClean="0">
              <a:latin typeface="Arial" panose="020B0604020202020204" pitchFamily="34" charset="0"/>
              <a:cs typeface="Arial" panose="020B0604020202020204" pitchFamily="34" charset="0"/>
            </a:rPr>
            <a:t>Lung zone definitions, sensitization policy and lung allocation classifications and rankings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- 6/12/2018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10058-8821-41D3-9D9C-2CD676803CAD}" type="parTrans" cxnId="{223AF6D8-29FB-49E3-878B-AADC082EFAB7}">
      <dgm:prSet/>
      <dgm:spPr/>
    </dgm:pt>
    <dgm:pt modelId="{54F9B86F-8EC8-4C45-BD13-AE570FB1A051}" type="sibTrans" cxnId="{223AF6D8-29FB-49E3-878B-AADC082EFAB7}">
      <dgm:prSet/>
      <dgm:spPr/>
    </dgm:pt>
    <dgm:pt modelId="{E23F1FB4-D566-4697-863F-5100BF91C953}">
      <dgm:prSet custT="1"/>
      <dgm:spPr/>
      <dgm:t>
        <a:bodyPr/>
        <a:lstStyle/>
        <a:p>
          <a:pPr rtl="0"/>
          <a:r>
            <a:rPr lang="en-US" sz="2000" i="1" dirty="0" smtClean="0">
              <a:latin typeface="Arial" panose="020B0604020202020204" pitchFamily="34" charset="0"/>
              <a:cs typeface="Arial" panose="020B0604020202020204" pitchFamily="34" charset="0"/>
            </a:rPr>
            <a:t>Heart-lung allocation - </a:t>
          </a:r>
          <a:r>
            <a:rPr lang="en-US" sz="2000" i="0" dirty="0" smtClean="0">
              <a:latin typeface="Arial" panose="020B0604020202020204" pitchFamily="34" charset="0"/>
              <a:cs typeface="Arial" panose="020B0604020202020204" pitchFamily="34" charset="0"/>
            </a:rPr>
            <a:t>10/18/2018</a:t>
          </a:r>
          <a:endParaRPr lang="en-US" sz="200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67D10E-A97C-49E1-92E2-EDB963BAE94E}" type="sibTrans" cxnId="{CE9F31A2-EB07-4513-A363-0DA777DDE4B5}">
      <dgm:prSet/>
      <dgm:spPr/>
      <dgm:t>
        <a:bodyPr/>
        <a:lstStyle/>
        <a:p>
          <a:endParaRPr lang="en-US"/>
        </a:p>
      </dgm:t>
    </dgm:pt>
    <dgm:pt modelId="{B1630AC3-0A75-448D-B47B-DC98AA81D7B5}" type="parTrans" cxnId="{CE9F31A2-EB07-4513-A363-0DA777DDE4B5}">
      <dgm:prSet/>
      <dgm:spPr/>
      <dgm:t>
        <a:bodyPr/>
        <a:lstStyle/>
        <a:p>
          <a:endParaRPr lang="en-US"/>
        </a:p>
      </dgm:t>
    </dgm:pt>
    <dgm:pt modelId="{56086281-33AB-4085-9DB8-AFE518941FE0}" type="pres">
      <dgm:prSet presAssocID="{7EE1DEE7-8D57-4543-9518-6312B4EABF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198607-971D-4309-BEAB-310D98B39577}" type="pres">
      <dgm:prSet presAssocID="{E77ED809-C27B-4C4C-9ED0-6BC457A1F8C5}" presName="parentLin" presStyleCnt="0"/>
      <dgm:spPr/>
    </dgm:pt>
    <dgm:pt modelId="{F81BB1C4-FA7C-435D-9C55-848F5E8C2A63}" type="pres">
      <dgm:prSet presAssocID="{E77ED809-C27B-4C4C-9ED0-6BC457A1F8C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07B8BDE-6AF8-473B-BFF9-2AD8389AD28F}" type="pres">
      <dgm:prSet presAssocID="{E77ED809-C27B-4C4C-9ED0-6BC457A1F8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E3C7A-8317-414F-BEE6-70875923ACF5}" type="pres">
      <dgm:prSet presAssocID="{E77ED809-C27B-4C4C-9ED0-6BC457A1F8C5}" presName="negativeSpace" presStyleCnt="0"/>
      <dgm:spPr/>
    </dgm:pt>
    <dgm:pt modelId="{88681B27-2334-4DE5-A440-1EBB75A6F98E}" type="pres">
      <dgm:prSet presAssocID="{E77ED809-C27B-4C4C-9ED0-6BC457A1F8C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477D8-4C50-4BAA-BEAB-27786DDEDF7F}" type="pres">
      <dgm:prSet presAssocID="{9FC5AC48-BBBA-4F8D-AD18-738122DBE402}" presName="spaceBetweenRectangles" presStyleCnt="0"/>
      <dgm:spPr/>
    </dgm:pt>
    <dgm:pt modelId="{EE907F03-7F7D-4336-A900-945E4D084DD1}" type="pres">
      <dgm:prSet presAssocID="{39B47DA5-C6FF-49AA-A743-DFE30820AB21}" presName="parentLin" presStyleCnt="0"/>
      <dgm:spPr/>
    </dgm:pt>
    <dgm:pt modelId="{BD284E90-059E-4270-A4E0-7673549ACF99}" type="pres">
      <dgm:prSet presAssocID="{39B47DA5-C6FF-49AA-A743-DFE30820AB2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38403E2-1209-4DE8-BD32-A1A7D028AD47}" type="pres">
      <dgm:prSet presAssocID="{39B47DA5-C6FF-49AA-A743-DFE30820AB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65A80-411A-4FDB-AC63-B9BD95A1D9B7}" type="pres">
      <dgm:prSet presAssocID="{39B47DA5-C6FF-49AA-A743-DFE30820AB21}" presName="negativeSpace" presStyleCnt="0"/>
      <dgm:spPr/>
    </dgm:pt>
    <dgm:pt modelId="{459A1E55-9E5C-44EF-AA71-03C82C042003}" type="pres">
      <dgm:prSet presAssocID="{39B47DA5-C6FF-49AA-A743-DFE30820AB2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E00B8-EEE0-4F6D-BBA9-A85CC7000B29}" type="pres">
      <dgm:prSet presAssocID="{B98DF7F3-F215-4053-BA87-2A16A6AA938F}" presName="spaceBetweenRectangles" presStyleCnt="0"/>
      <dgm:spPr/>
    </dgm:pt>
    <dgm:pt modelId="{A8F86CFC-6EA6-42B9-B2B9-7D5C37E3177B}" type="pres">
      <dgm:prSet presAssocID="{8BB76ECB-C5FE-457F-AC3E-16F443E51E79}" presName="parentLin" presStyleCnt="0"/>
      <dgm:spPr/>
    </dgm:pt>
    <dgm:pt modelId="{20ED99F7-A734-4873-9713-743E1963FA15}" type="pres">
      <dgm:prSet presAssocID="{8BB76ECB-C5FE-457F-AC3E-16F443E51E7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DED982B-7976-4332-AF15-50295C0E19FA}" type="pres">
      <dgm:prSet presAssocID="{8BB76ECB-C5FE-457F-AC3E-16F443E51E7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B105E-285B-431A-8A81-9A2CDF1656B1}" type="pres">
      <dgm:prSet presAssocID="{8BB76ECB-C5FE-457F-AC3E-16F443E51E79}" presName="negativeSpace" presStyleCnt="0"/>
      <dgm:spPr/>
    </dgm:pt>
    <dgm:pt modelId="{FB0C05BB-A870-4AA3-8CBE-85955700AC64}" type="pres">
      <dgm:prSet presAssocID="{8BB76ECB-C5FE-457F-AC3E-16F443E51E7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6E8E52-D829-46A1-AB2B-5ED9F8D61EAD}" srcId="{E77ED809-C27B-4C4C-9ED0-6BC457A1F8C5}" destId="{4DECFF57-3BBC-4E24-9E90-0E8DB02BC027}" srcOrd="0" destOrd="0" parTransId="{3315B6B0-7C14-48D8-AFC7-7D7A5FD20143}" sibTransId="{DF784B7B-6202-4713-A5BA-0FACF024D2A0}"/>
    <dgm:cxn modelId="{3F024D34-E90F-4EA5-B893-C149C8DEA626}" type="presOf" srcId="{7EE1DEE7-8D57-4543-9518-6312B4EABF75}" destId="{56086281-33AB-4085-9DB8-AFE518941FE0}" srcOrd="0" destOrd="0" presId="urn:microsoft.com/office/officeart/2005/8/layout/list1"/>
    <dgm:cxn modelId="{ED8513CA-9500-4D22-926F-4D5E13F05162}" type="presOf" srcId="{39B47DA5-C6FF-49AA-A743-DFE30820AB21}" destId="{C38403E2-1209-4DE8-BD32-A1A7D028AD47}" srcOrd="1" destOrd="0" presId="urn:microsoft.com/office/officeart/2005/8/layout/list1"/>
    <dgm:cxn modelId="{9F62EA49-20A4-4E2A-9273-D7D22EEBCF00}" type="presOf" srcId="{4DECFF57-3BBC-4E24-9E90-0E8DB02BC027}" destId="{88681B27-2334-4DE5-A440-1EBB75A6F98E}" srcOrd="0" destOrd="0" presId="urn:microsoft.com/office/officeart/2005/8/layout/list1"/>
    <dgm:cxn modelId="{8E986BC8-4223-4BB4-843D-2DE2525C8876}" type="presOf" srcId="{3E60D640-E26D-452F-83CA-FF510183A883}" destId="{88681B27-2334-4DE5-A440-1EBB75A6F98E}" srcOrd="0" destOrd="1" presId="urn:microsoft.com/office/officeart/2005/8/layout/list1"/>
    <dgm:cxn modelId="{A975BC4B-5217-4221-981B-3640FB9FB085}" srcId="{7EE1DEE7-8D57-4543-9518-6312B4EABF75}" destId="{8BB76ECB-C5FE-457F-AC3E-16F443E51E79}" srcOrd="2" destOrd="0" parTransId="{9D0878B2-7C5A-46CE-AAE6-14862C6BFC70}" sibTransId="{99D8ED75-E4CB-422E-B3B5-653CE9E40DCB}"/>
    <dgm:cxn modelId="{8E57F2DC-5A90-4AD7-AE0F-AC3427634529}" srcId="{7EE1DEE7-8D57-4543-9518-6312B4EABF75}" destId="{39B47DA5-C6FF-49AA-A743-DFE30820AB21}" srcOrd="1" destOrd="0" parTransId="{F85ACEDF-420A-4C3A-BEDC-A24A119518E0}" sibTransId="{B98DF7F3-F215-4053-BA87-2A16A6AA938F}"/>
    <dgm:cxn modelId="{1BC22C46-BB14-4506-B66A-50AF889F3FF7}" type="presOf" srcId="{96E0AA35-C1BE-4385-BDFE-80D4C46546AC}" destId="{459A1E55-9E5C-44EF-AA71-03C82C042003}" srcOrd="0" destOrd="0" presId="urn:microsoft.com/office/officeart/2005/8/layout/list1"/>
    <dgm:cxn modelId="{F8ECCC8E-119B-41EA-B83D-3D85253F7FA9}" type="presOf" srcId="{1E4B55E2-319B-4874-834C-6F62FD476269}" destId="{FB0C05BB-A870-4AA3-8CBE-85955700AC64}" srcOrd="0" destOrd="0" presId="urn:microsoft.com/office/officeart/2005/8/layout/list1"/>
    <dgm:cxn modelId="{ED563080-E996-4E83-9D94-EB15D9AA8DD7}" srcId="{7EE1DEE7-8D57-4543-9518-6312B4EABF75}" destId="{E77ED809-C27B-4C4C-9ED0-6BC457A1F8C5}" srcOrd="0" destOrd="0" parTransId="{F08159B8-6671-4BEB-99D8-0B7919B2750C}" sibTransId="{9FC5AC48-BBBA-4F8D-AD18-738122DBE402}"/>
    <dgm:cxn modelId="{223AF6D8-29FB-49E3-878B-AADC082EFAB7}" srcId="{4DECFF57-3BBC-4E24-9E90-0E8DB02BC027}" destId="{3E60D640-E26D-452F-83CA-FF510183A883}" srcOrd="0" destOrd="0" parTransId="{9C710058-8821-41D3-9D9C-2CD676803CAD}" sibTransId="{54F9B86F-8EC8-4C45-BD13-AE570FB1A051}"/>
    <dgm:cxn modelId="{60CB6B9C-A2AF-4075-B74C-8C153524C4DD}" type="presOf" srcId="{39B47DA5-C6FF-49AA-A743-DFE30820AB21}" destId="{BD284E90-059E-4270-A4E0-7673549ACF99}" srcOrd="0" destOrd="0" presId="urn:microsoft.com/office/officeart/2005/8/layout/list1"/>
    <dgm:cxn modelId="{AAE496B1-BBBB-4495-A05A-7DD1CE40602B}" type="presOf" srcId="{E77ED809-C27B-4C4C-9ED0-6BC457A1F8C5}" destId="{F81BB1C4-FA7C-435D-9C55-848F5E8C2A63}" srcOrd="0" destOrd="0" presId="urn:microsoft.com/office/officeart/2005/8/layout/list1"/>
    <dgm:cxn modelId="{56CCB80F-AC51-4E82-8C79-C857A1815C41}" type="presOf" srcId="{E77ED809-C27B-4C4C-9ED0-6BC457A1F8C5}" destId="{B07B8BDE-6AF8-473B-BFF9-2AD8389AD28F}" srcOrd="1" destOrd="0" presId="urn:microsoft.com/office/officeart/2005/8/layout/list1"/>
    <dgm:cxn modelId="{8A62FF08-1540-4D61-99CE-047EADB9BDE0}" srcId="{8BB76ECB-C5FE-457F-AC3E-16F443E51E79}" destId="{1E4B55E2-319B-4874-834C-6F62FD476269}" srcOrd="0" destOrd="0" parTransId="{190B3353-AB32-43E7-B408-530AE50BF950}" sibTransId="{6E8810F4-783A-4B84-A9E8-0784A0DF085A}"/>
    <dgm:cxn modelId="{F8A34EEA-5202-452B-BDDB-E6996BEF33B6}" type="presOf" srcId="{8BB76ECB-C5FE-457F-AC3E-16F443E51E79}" destId="{20ED99F7-A734-4873-9713-743E1963FA15}" srcOrd="0" destOrd="0" presId="urn:microsoft.com/office/officeart/2005/8/layout/list1"/>
    <dgm:cxn modelId="{479B02CD-A79B-4996-B222-07013546CBAB}" srcId="{39B47DA5-C6FF-49AA-A743-DFE30820AB21}" destId="{96E0AA35-C1BE-4385-BDFE-80D4C46546AC}" srcOrd="0" destOrd="0" parTransId="{DB393B12-D688-414C-9797-CC1FCC2AE3CA}" sibTransId="{B3187EBE-BD7A-4DA3-B918-C54B1ABCD0B9}"/>
    <dgm:cxn modelId="{C388897D-6058-4B72-B92C-9BF044810479}" type="presOf" srcId="{E23F1FB4-D566-4697-863F-5100BF91C953}" destId="{88681B27-2334-4DE5-A440-1EBB75A6F98E}" srcOrd="0" destOrd="2" presId="urn:microsoft.com/office/officeart/2005/8/layout/list1"/>
    <dgm:cxn modelId="{CE9F31A2-EB07-4513-A363-0DA777DDE4B5}" srcId="{4DECFF57-3BBC-4E24-9E90-0E8DB02BC027}" destId="{E23F1FB4-D566-4697-863F-5100BF91C953}" srcOrd="1" destOrd="0" parTransId="{B1630AC3-0A75-448D-B47B-DC98AA81D7B5}" sibTransId="{2467D10E-A97C-49E1-92E2-EDB963BAE94E}"/>
    <dgm:cxn modelId="{E1C5D7C2-2E3A-4BA0-A917-970630B164E8}" type="presOf" srcId="{8BB76ECB-C5FE-457F-AC3E-16F443E51E79}" destId="{9DED982B-7976-4332-AF15-50295C0E19FA}" srcOrd="1" destOrd="0" presId="urn:microsoft.com/office/officeart/2005/8/layout/list1"/>
    <dgm:cxn modelId="{88C1B8C7-53D7-4B70-904D-F80A2FEE7F55}" type="presParOf" srcId="{56086281-33AB-4085-9DB8-AFE518941FE0}" destId="{51198607-971D-4309-BEAB-310D98B39577}" srcOrd="0" destOrd="0" presId="urn:microsoft.com/office/officeart/2005/8/layout/list1"/>
    <dgm:cxn modelId="{B1E5EF4A-CE86-4CD4-99F5-953851B52643}" type="presParOf" srcId="{51198607-971D-4309-BEAB-310D98B39577}" destId="{F81BB1C4-FA7C-435D-9C55-848F5E8C2A63}" srcOrd="0" destOrd="0" presId="urn:microsoft.com/office/officeart/2005/8/layout/list1"/>
    <dgm:cxn modelId="{641F2EFA-7AF9-4710-B981-7626A6475B50}" type="presParOf" srcId="{51198607-971D-4309-BEAB-310D98B39577}" destId="{B07B8BDE-6AF8-473B-BFF9-2AD8389AD28F}" srcOrd="1" destOrd="0" presId="urn:microsoft.com/office/officeart/2005/8/layout/list1"/>
    <dgm:cxn modelId="{FE7395B5-26C0-4622-9517-AD1E043878FD}" type="presParOf" srcId="{56086281-33AB-4085-9DB8-AFE518941FE0}" destId="{B25E3C7A-8317-414F-BEE6-70875923ACF5}" srcOrd="1" destOrd="0" presId="urn:microsoft.com/office/officeart/2005/8/layout/list1"/>
    <dgm:cxn modelId="{D69B22CD-6307-4DDC-8407-AD3AA14D9352}" type="presParOf" srcId="{56086281-33AB-4085-9DB8-AFE518941FE0}" destId="{88681B27-2334-4DE5-A440-1EBB75A6F98E}" srcOrd="2" destOrd="0" presId="urn:microsoft.com/office/officeart/2005/8/layout/list1"/>
    <dgm:cxn modelId="{88E28E7E-1CE5-4EE7-9ADE-09B605D592B7}" type="presParOf" srcId="{56086281-33AB-4085-9DB8-AFE518941FE0}" destId="{45B477D8-4C50-4BAA-BEAB-27786DDEDF7F}" srcOrd="3" destOrd="0" presId="urn:microsoft.com/office/officeart/2005/8/layout/list1"/>
    <dgm:cxn modelId="{DE91D079-6946-4DF4-8F82-66F0F1AE918C}" type="presParOf" srcId="{56086281-33AB-4085-9DB8-AFE518941FE0}" destId="{EE907F03-7F7D-4336-A900-945E4D084DD1}" srcOrd="4" destOrd="0" presId="urn:microsoft.com/office/officeart/2005/8/layout/list1"/>
    <dgm:cxn modelId="{70C21677-06B3-461F-B913-C25B988B8A11}" type="presParOf" srcId="{EE907F03-7F7D-4336-A900-945E4D084DD1}" destId="{BD284E90-059E-4270-A4E0-7673549ACF99}" srcOrd="0" destOrd="0" presId="urn:microsoft.com/office/officeart/2005/8/layout/list1"/>
    <dgm:cxn modelId="{AD4783FD-E34F-4CFA-9CE6-EEC788681215}" type="presParOf" srcId="{EE907F03-7F7D-4336-A900-945E4D084DD1}" destId="{C38403E2-1209-4DE8-BD32-A1A7D028AD47}" srcOrd="1" destOrd="0" presId="urn:microsoft.com/office/officeart/2005/8/layout/list1"/>
    <dgm:cxn modelId="{77C21507-6075-4D30-8D5A-6E1E06AE0B9F}" type="presParOf" srcId="{56086281-33AB-4085-9DB8-AFE518941FE0}" destId="{ECB65A80-411A-4FDB-AC63-B9BD95A1D9B7}" srcOrd="5" destOrd="0" presId="urn:microsoft.com/office/officeart/2005/8/layout/list1"/>
    <dgm:cxn modelId="{A2AF03F3-3A77-4BA4-8040-2F9650FD6B89}" type="presParOf" srcId="{56086281-33AB-4085-9DB8-AFE518941FE0}" destId="{459A1E55-9E5C-44EF-AA71-03C82C042003}" srcOrd="6" destOrd="0" presId="urn:microsoft.com/office/officeart/2005/8/layout/list1"/>
    <dgm:cxn modelId="{25A049A5-494B-4246-B624-518EE07100BA}" type="presParOf" srcId="{56086281-33AB-4085-9DB8-AFE518941FE0}" destId="{4F1E00B8-EEE0-4F6D-BBA9-A85CC7000B29}" srcOrd="7" destOrd="0" presId="urn:microsoft.com/office/officeart/2005/8/layout/list1"/>
    <dgm:cxn modelId="{E346A787-70E6-4294-8A24-EC61BF75CC1A}" type="presParOf" srcId="{56086281-33AB-4085-9DB8-AFE518941FE0}" destId="{A8F86CFC-6EA6-42B9-B2B9-7D5C37E3177B}" srcOrd="8" destOrd="0" presId="urn:microsoft.com/office/officeart/2005/8/layout/list1"/>
    <dgm:cxn modelId="{31569A9F-CD58-46EC-A25A-BA7D95B7E8B8}" type="presParOf" srcId="{A8F86CFC-6EA6-42B9-B2B9-7D5C37E3177B}" destId="{20ED99F7-A734-4873-9713-743E1963FA15}" srcOrd="0" destOrd="0" presId="urn:microsoft.com/office/officeart/2005/8/layout/list1"/>
    <dgm:cxn modelId="{47BBF8C8-5DE9-481A-8EC8-8734C05A4D80}" type="presParOf" srcId="{A8F86CFC-6EA6-42B9-B2B9-7D5C37E3177B}" destId="{9DED982B-7976-4332-AF15-50295C0E19FA}" srcOrd="1" destOrd="0" presId="urn:microsoft.com/office/officeart/2005/8/layout/list1"/>
    <dgm:cxn modelId="{44E3E8D5-1A8A-4FBD-B606-A0C14CC6E19B}" type="presParOf" srcId="{56086281-33AB-4085-9DB8-AFE518941FE0}" destId="{53CB105E-285B-431A-8A81-9A2CDF1656B1}" srcOrd="9" destOrd="0" presId="urn:microsoft.com/office/officeart/2005/8/layout/list1"/>
    <dgm:cxn modelId="{8D7094DE-7BD9-49E5-95DF-5FE39F38C566}" type="presParOf" srcId="{56086281-33AB-4085-9DB8-AFE518941FE0}" destId="{FB0C05BB-A870-4AA3-8CBE-85955700AC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1DEE7-8D57-4543-9518-6312B4EABF75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9B3A81F-42B4-442A-BD53-C1B6950FE6ED}">
      <dgm:prSet custT="1"/>
      <dgm:spPr/>
      <dgm:t>
        <a:bodyPr/>
        <a:lstStyle/>
        <a:p>
          <a:pPr rtl="0"/>
          <a:r>
            <a:rPr lang="en-US" sz="20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Revising 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Heart Review Board Guidelines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B2DC1D-5FC3-4212-BD4A-4E98D245E62A}" type="parTrans" cxnId="{E9148E3A-6E26-4E22-BDD6-0C1773930C3E}">
      <dgm:prSet/>
      <dgm:spPr/>
      <dgm:t>
        <a:bodyPr/>
        <a:lstStyle/>
        <a:p>
          <a:endParaRPr lang="en-US"/>
        </a:p>
      </dgm:t>
    </dgm:pt>
    <dgm:pt modelId="{55DC2005-B15D-41CA-ACB6-2DB91A0C12BC}" type="sibTrans" cxnId="{E9148E3A-6E26-4E22-BDD6-0C1773930C3E}">
      <dgm:prSet/>
      <dgm:spPr/>
      <dgm:t>
        <a:bodyPr/>
        <a:lstStyle/>
        <a:p>
          <a:endParaRPr lang="en-US"/>
        </a:p>
      </dgm:t>
    </dgm:pt>
    <dgm:pt modelId="{7C1E7A5B-0BE3-49DB-A3DD-BC75DA79AC75}">
      <dgm:prSet custT="1"/>
      <dgm:spPr/>
      <dgm:t>
        <a:bodyPr/>
        <a:lstStyle/>
        <a:p>
          <a:pPr rtl="0"/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Guidance Regarding Adult Heart Device-Related Complications will be rescinded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8A33ED-7067-44A3-9DDF-97C4939A7931}" type="parTrans" cxnId="{B7C902EA-7264-4690-83FB-11A72F960CA8}">
      <dgm:prSet/>
      <dgm:spPr/>
      <dgm:t>
        <a:bodyPr/>
        <a:lstStyle/>
        <a:p>
          <a:endParaRPr lang="en-US"/>
        </a:p>
      </dgm:t>
    </dgm:pt>
    <dgm:pt modelId="{63DD4E5A-D44C-45D5-A3B7-77D4B5951E6F}" type="sibTrans" cxnId="{B7C902EA-7264-4690-83FB-11A72F960CA8}">
      <dgm:prSet/>
      <dgm:spPr/>
      <dgm:t>
        <a:bodyPr/>
        <a:lstStyle/>
        <a:p>
          <a:endParaRPr lang="en-US"/>
        </a:p>
      </dgm:t>
    </dgm:pt>
    <dgm:pt modelId="{A83CE281-F5C4-45DF-BC3C-132DA14AB350}">
      <dgm:prSet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Additional Clarifications to the new Adult Heart Policy Language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E592DD-E3DC-4B02-8529-8A81DFEF3925}" type="parTrans" cxnId="{0A5CA01A-7111-4E8F-9B60-5D2B5C3C0912}">
      <dgm:prSet/>
      <dgm:spPr/>
      <dgm:t>
        <a:bodyPr/>
        <a:lstStyle/>
        <a:p>
          <a:endParaRPr lang="en-US"/>
        </a:p>
      </dgm:t>
    </dgm:pt>
    <dgm:pt modelId="{A88974A0-0618-490D-A62A-019938697E7C}" type="sibTrans" cxnId="{0A5CA01A-7111-4E8F-9B60-5D2B5C3C0912}">
      <dgm:prSet/>
      <dgm:spPr/>
      <dgm:t>
        <a:bodyPr/>
        <a:lstStyle/>
        <a:p>
          <a:endParaRPr lang="en-US"/>
        </a:p>
      </dgm:t>
    </dgm:pt>
    <dgm:pt modelId="{56086281-33AB-4085-9DB8-AFE518941FE0}" type="pres">
      <dgm:prSet presAssocID="{7EE1DEE7-8D57-4543-9518-6312B4EABF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144431-0066-4897-AD78-EC541BDE5503}" type="pres">
      <dgm:prSet presAssocID="{39B3A81F-42B4-442A-BD53-C1B6950FE6ED}" presName="parentLin" presStyleCnt="0"/>
      <dgm:spPr/>
    </dgm:pt>
    <dgm:pt modelId="{F12E239A-8CBD-4093-B998-730FB59F7832}" type="pres">
      <dgm:prSet presAssocID="{39B3A81F-42B4-442A-BD53-C1B6950FE6E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04C9D21-B311-4AE9-982B-C58FF17F60EF}" type="pres">
      <dgm:prSet presAssocID="{39B3A81F-42B4-442A-BD53-C1B6950FE6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2B5B8-B409-4019-B1E7-72CA626978B2}" type="pres">
      <dgm:prSet presAssocID="{39B3A81F-42B4-442A-BD53-C1B6950FE6ED}" presName="negativeSpace" presStyleCnt="0"/>
      <dgm:spPr/>
    </dgm:pt>
    <dgm:pt modelId="{03B58AE7-3D21-4562-B893-10E527C60C4F}" type="pres">
      <dgm:prSet presAssocID="{39B3A81F-42B4-442A-BD53-C1B6950FE6E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9114E-478E-4533-9143-0E84BF4CCF79}" type="pres">
      <dgm:prSet presAssocID="{55DC2005-B15D-41CA-ACB6-2DB91A0C12BC}" presName="spaceBetweenRectangles" presStyleCnt="0"/>
      <dgm:spPr/>
    </dgm:pt>
    <dgm:pt modelId="{0EA254BC-3FB5-46E2-8A26-1B55F330F9A3}" type="pres">
      <dgm:prSet presAssocID="{A83CE281-F5C4-45DF-BC3C-132DA14AB350}" presName="parentLin" presStyleCnt="0"/>
      <dgm:spPr/>
    </dgm:pt>
    <dgm:pt modelId="{044FC2E2-E129-4C35-855A-5156FC5F33CD}" type="pres">
      <dgm:prSet presAssocID="{A83CE281-F5C4-45DF-BC3C-132DA14AB35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FE38A95-DAB2-44D4-B529-B87BC0FF2146}" type="pres">
      <dgm:prSet presAssocID="{A83CE281-F5C4-45DF-BC3C-132DA14AB3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BA0C9-C86B-421D-A338-E6762359039D}" type="pres">
      <dgm:prSet presAssocID="{A83CE281-F5C4-45DF-BC3C-132DA14AB350}" presName="negativeSpace" presStyleCnt="0"/>
      <dgm:spPr/>
    </dgm:pt>
    <dgm:pt modelId="{69B1D999-1185-4A08-880F-06CB0A7FC901}" type="pres">
      <dgm:prSet presAssocID="{A83CE281-F5C4-45DF-BC3C-132DA14AB35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71859-083D-4572-9AA5-246855F4998C}" type="pres">
      <dgm:prSet presAssocID="{A88974A0-0618-490D-A62A-019938697E7C}" presName="spaceBetweenRectangles" presStyleCnt="0"/>
      <dgm:spPr/>
    </dgm:pt>
    <dgm:pt modelId="{B2A41219-073E-4EBC-8743-CBC2019B9A15}" type="pres">
      <dgm:prSet presAssocID="{7C1E7A5B-0BE3-49DB-A3DD-BC75DA79AC75}" presName="parentLin" presStyleCnt="0"/>
      <dgm:spPr/>
    </dgm:pt>
    <dgm:pt modelId="{67BCDE06-5B1A-4505-8B9F-5E67C833FA86}" type="pres">
      <dgm:prSet presAssocID="{7C1E7A5B-0BE3-49DB-A3DD-BC75DA79AC7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BB9A9B5-BC20-4C3E-8158-ABEA654997A8}" type="pres">
      <dgm:prSet presAssocID="{7C1E7A5B-0BE3-49DB-A3DD-BC75DA79AC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1A24C-1859-4B20-8FE6-853876AF98D5}" type="pres">
      <dgm:prSet presAssocID="{7C1E7A5B-0BE3-49DB-A3DD-BC75DA79AC75}" presName="negativeSpace" presStyleCnt="0"/>
      <dgm:spPr/>
    </dgm:pt>
    <dgm:pt modelId="{64431493-E69A-4E4A-BBBF-BDAB52050D2D}" type="pres">
      <dgm:prSet presAssocID="{7C1E7A5B-0BE3-49DB-A3DD-BC75DA79AC7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C902EA-7264-4690-83FB-11A72F960CA8}" srcId="{7EE1DEE7-8D57-4543-9518-6312B4EABF75}" destId="{7C1E7A5B-0BE3-49DB-A3DD-BC75DA79AC75}" srcOrd="2" destOrd="0" parTransId="{E18A33ED-7067-44A3-9DDF-97C4939A7931}" sibTransId="{63DD4E5A-D44C-45D5-A3B7-77D4B5951E6F}"/>
    <dgm:cxn modelId="{3F024D34-E90F-4EA5-B893-C149C8DEA626}" type="presOf" srcId="{7EE1DEE7-8D57-4543-9518-6312B4EABF75}" destId="{56086281-33AB-4085-9DB8-AFE518941FE0}" srcOrd="0" destOrd="0" presId="urn:microsoft.com/office/officeart/2005/8/layout/list1"/>
    <dgm:cxn modelId="{3BED88BF-EAFE-4CB0-BC96-DEBDE2CE46EA}" type="presOf" srcId="{A83CE281-F5C4-45DF-BC3C-132DA14AB350}" destId="{4FE38A95-DAB2-44D4-B529-B87BC0FF2146}" srcOrd="1" destOrd="0" presId="urn:microsoft.com/office/officeart/2005/8/layout/list1"/>
    <dgm:cxn modelId="{5A5B9796-99A3-4FB0-8C5C-1DA0988C5A97}" type="presOf" srcId="{7C1E7A5B-0BE3-49DB-A3DD-BC75DA79AC75}" destId="{6BB9A9B5-BC20-4C3E-8158-ABEA654997A8}" srcOrd="1" destOrd="0" presId="urn:microsoft.com/office/officeart/2005/8/layout/list1"/>
    <dgm:cxn modelId="{E9148E3A-6E26-4E22-BDD6-0C1773930C3E}" srcId="{7EE1DEE7-8D57-4543-9518-6312B4EABF75}" destId="{39B3A81F-42B4-442A-BD53-C1B6950FE6ED}" srcOrd="0" destOrd="0" parTransId="{3AB2DC1D-5FC3-4212-BD4A-4E98D245E62A}" sibTransId="{55DC2005-B15D-41CA-ACB6-2DB91A0C12BC}"/>
    <dgm:cxn modelId="{5A9B20B1-466C-4AB0-9A62-877D396DBDCE}" type="presOf" srcId="{39B3A81F-42B4-442A-BD53-C1B6950FE6ED}" destId="{C04C9D21-B311-4AE9-982B-C58FF17F60EF}" srcOrd="1" destOrd="0" presId="urn:microsoft.com/office/officeart/2005/8/layout/list1"/>
    <dgm:cxn modelId="{A85F5903-6022-446F-96A6-E3F87371B8DB}" type="presOf" srcId="{A83CE281-F5C4-45DF-BC3C-132DA14AB350}" destId="{044FC2E2-E129-4C35-855A-5156FC5F33CD}" srcOrd="0" destOrd="0" presId="urn:microsoft.com/office/officeart/2005/8/layout/list1"/>
    <dgm:cxn modelId="{09A12350-69DB-4DA5-8122-549A27BB0B30}" type="presOf" srcId="{39B3A81F-42B4-442A-BD53-C1B6950FE6ED}" destId="{F12E239A-8CBD-4093-B998-730FB59F7832}" srcOrd="0" destOrd="0" presId="urn:microsoft.com/office/officeart/2005/8/layout/list1"/>
    <dgm:cxn modelId="{AD6F003E-EDA3-418A-8E80-8EEE5BC18B4E}" type="presOf" srcId="{7C1E7A5B-0BE3-49DB-A3DD-BC75DA79AC75}" destId="{67BCDE06-5B1A-4505-8B9F-5E67C833FA86}" srcOrd="0" destOrd="0" presId="urn:microsoft.com/office/officeart/2005/8/layout/list1"/>
    <dgm:cxn modelId="{0A5CA01A-7111-4E8F-9B60-5D2B5C3C0912}" srcId="{7EE1DEE7-8D57-4543-9518-6312B4EABF75}" destId="{A83CE281-F5C4-45DF-BC3C-132DA14AB350}" srcOrd="1" destOrd="0" parTransId="{51E592DD-E3DC-4B02-8529-8A81DFEF3925}" sibTransId="{A88974A0-0618-490D-A62A-019938697E7C}"/>
    <dgm:cxn modelId="{D49F2084-6C79-4123-8399-A8F73C4FE1FC}" type="presParOf" srcId="{56086281-33AB-4085-9DB8-AFE518941FE0}" destId="{CF144431-0066-4897-AD78-EC541BDE5503}" srcOrd="0" destOrd="0" presId="urn:microsoft.com/office/officeart/2005/8/layout/list1"/>
    <dgm:cxn modelId="{47AC95B4-BA3A-4964-AEFF-D7049AFECB7C}" type="presParOf" srcId="{CF144431-0066-4897-AD78-EC541BDE5503}" destId="{F12E239A-8CBD-4093-B998-730FB59F7832}" srcOrd="0" destOrd="0" presId="urn:microsoft.com/office/officeart/2005/8/layout/list1"/>
    <dgm:cxn modelId="{D47791E8-D72C-41BB-862B-6DE7876286CF}" type="presParOf" srcId="{CF144431-0066-4897-AD78-EC541BDE5503}" destId="{C04C9D21-B311-4AE9-982B-C58FF17F60EF}" srcOrd="1" destOrd="0" presId="urn:microsoft.com/office/officeart/2005/8/layout/list1"/>
    <dgm:cxn modelId="{0A8F351F-5FD4-4C74-A627-243DBBD3B9B3}" type="presParOf" srcId="{56086281-33AB-4085-9DB8-AFE518941FE0}" destId="{5D62B5B8-B409-4019-B1E7-72CA626978B2}" srcOrd="1" destOrd="0" presId="urn:microsoft.com/office/officeart/2005/8/layout/list1"/>
    <dgm:cxn modelId="{7FA60FC9-4E08-4790-BCE4-53A72D0B83B8}" type="presParOf" srcId="{56086281-33AB-4085-9DB8-AFE518941FE0}" destId="{03B58AE7-3D21-4562-B893-10E527C60C4F}" srcOrd="2" destOrd="0" presId="urn:microsoft.com/office/officeart/2005/8/layout/list1"/>
    <dgm:cxn modelId="{35B96B33-7989-4F9D-8844-C650441549A7}" type="presParOf" srcId="{56086281-33AB-4085-9DB8-AFE518941FE0}" destId="{E3A9114E-478E-4533-9143-0E84BF4CCF79}" srcOrd="3" destOrd="0" presId="urn:microsoft.com/office/officeart/2005/8/layout/list1"/>
    <dgm:cxn modelId="{1746CDD4-6916-48F7-994A-D1D112E28BA4}" type="presParOf" srcId="{56086281-33AB-4085-9DB8-AFE518941FE0}" destId="{0EA254BC-3FB5-46E2-8A26-1B55F330F9A3}" srcOrd="4" destOrd="0" presId="urn:microsoft.com/office/officeart/2005/8/layout/list1"/>
    <dgm:cxn modelId="{BFFA7BDB-7150-42F1-8FE5-4FF1EC7A3F48}" type="presParOf" srcId="{0EA254BC-3FB5-46E2-8A26-1B55F330F9A3}" destId="{044FC2E2-E129-4C35-855A-5156FC5F33CD}" srcOrd="0" destOrd="0" presId="urn:microsoft.com/office/officeart/2005/8/layout/list1"/>
    <dgm:cxn modelId="{70549FD0-D7E1-45D7-98D2-DEDEF0FA530F}" type="presParOf" srcId="{0EA254BC-3FB5-46E2-8A26-1B55F330F9A3}" destId="{4FE38A95-DAB2-44D4-B529-B87BC0FF2146}" srcOrd="1" destOrd="0" presId="urn:microsoft.com/office/officeart/2005/8/layout/list1"/>
    <dgm:cxn modelId="{D4FBB4C0-0CE1-4B4C-9EA4-BDEC9EE66800}" type="presParOf" srcId="{56086281-33AB-4085-9DB8-AFE518941FE0}" destId="{13CBA0C9-C86B-421D-A338-E6762359039D}" srcOrd="5" destOrd="0" presId="urn:microsoft.com/office/officeart/2005/8/layout/list1"/>
    <dgm:cxn modelId="{6F3EEAB5-D0D9-478B-983A-090710DC1B8A}" type="presParOf" srcId="{56086281-33AB-4085-9DB8-AFE518941FE0}" destId="{69B1D999-1185-4A08-880F-06CB0A7FC901}" srcOrd="6" destOrd="0" presId="urn:microsoft.com/office/officeart/2005/8/layout/list1"/>
    <dgm:cxn modelId="{0A5C1D5E-D260-491A-B181-2057D3A45C2A}" type="presParOf" srcId="{56086281-33AB-4085-9DB8-AFE518941FE0}" destId="{86771859-083D-4572-9AA5-246855F4998C}" srcOrd="7" destOrd="0" presId="urn:microsoft.com/office/officeart/2005/8/layout/list1"/>
    <dgm:cxn modelId="{BCB2C8B6-5079-48D8-917A-6E95121A82F2}" type="presParOf" srcId="{56086281-33AB-4085-9DB8-AFE518941FE0}" destId="{B2A41219-073E-4EBC-8743-CBC2019B9A15}" srcOrd="8" destOrd="0" presId="urn:microsoft.com/office/officeart/2005/8/layout/list1"/>
    <dgm:cxn modelId="{94300537-A59E-481A-B9B1-772EB11175FF}" type="presParOf" srcId="{B2A41219-073E-4EBC-8743-CBC2019B9A15}" destId="{67BCDE06-5B1A-4505-8B9F-5E67C833FA86}" srcOrd="0" destOrd="0" presId="urn:microsoft.com/office/officeart/2005/8/layout/list1"/>
    <dgm:cxn modelId="{7A6F9540-E7A5-4D92-97B6-51ECBD38E4C7}" type="presParOf" srcId="{B2A41219-073E-4EBC-8743-CBC2019B9A15}" destId="{6BB9A9B5-BC20-4C3E-8158-ABEA654997A8}" srcOrd="1" destOrd="0" presId="urn:microsoft.com/office/officeart/2005/8/layout/list1"/>
    <dgm:cxn modelId="{7D6738E9-662A-4DA9-8CF4-E3BA3EB94581}" type="presParOf" srcId="{56086281-33AB-4085-9DB8-AFE518941FE0}" destId="{7C91A24C-1859-4B20-8FE6-853876AF98D5}" srcOrd="9" destOrd="0" presId="urn:microsoft.com/office/officeart/2005/8/layout/list1"/>
    <dgm:cxn modelId="{5A4EC5A1-ADAF-4D12-9F99-5499F1ECACD7}" type="presParOf" srcId="{56086281-33AB-4085-9DB8-AFE518941FE0}" destId="{64431493-E69A-4E4A-BBBF-BDAB52050D2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F09209-6809-43FD-BE68-464E48C6F598}" type="doc">
      <dgm:prSet loTypeId="urn:microsoft.com/office/officeart/2005/8/layout/bProcess3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BAEE807-07F1-48A3-AE19-851D6D954442}">
      <dgm:prSet custT="1"/>
      <dgm:spPr/>
      <dgm:t>
        <a:bodyPr/>
        <a:lstStyle/>
        <a:p>
          <a:pPr rtl="0"/>
          <a:r>
            <a:rPr lang="en-US" sz="2200" b="1" smtClean="0">
              <a:latin typeface="Arial" panose="020B0604020202020204" pitchFamily="34" charset="0"/>
              <a:cs typeface="Arial" panose="020B0604020202020204" pitchFamily="34" charset="0"/>
            </a:rPr>
            <a:t>July: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680A64-CAD3-4C7D-8FB1-5A36899AB572}" type="parTrans" cxnId="{42882DC7-0D32-4604-9441-3C630B1AB2C8}">
      <dgm:prSet/>
      <dgm:spPr/>
      <dgm:t>
        <a:bodyPr/>
        <a:lstStyle/>
        <a:p>
          <a:endParaRPr lang="en-US"/>
        </a:p>
      </dgm:t>
    </dgm:pt>
    <dgm:pt modelId="{3A5BF2D3-471C-48D8-BFEC-48C2FB44D006}" type="sibTrans" cxnId="{42882DC7-0D32-4604-9441-3C630B1AB2C8}">
      <dgm:prSet/>
      <dgm:spPr/>
      <dgm:t>
        <a:bodyPr/>
        <a:lstStyle/>
        <a:p>
          <a:endParaRPr lang="en-US"/>
        </a:p>
      </dgm:t>
    </dgm:pt>
    <dgm:pt modelId="{6C1E897D-C34B-49E2-A5B0-DBB30E208734}">
      <dgm:prSet custT="1"/>
      <dgm:spPr/>
      <dgm:t>
        <a:bodyPr/>
        <a:lstStyle/>
        <a:p>
          <a:pPr rtl="0"/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August: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B8D89-746F-4BFF-8339-80365BE222BD}" type="parTrans" cxnId="{AFA3F0E1-6EBC-4316-A4C3-79B97B0AE9C4}">
      <dgm:prSet/>
      <dgm:spPr/>
      <dgm:t>
        <a:bodyPr/>
        <a:lstStyle/>
        <a:p>
          <a:endParaRPr lang="en-US"/>
        </a:p>
      </dgm:t>
    </dgm:pt>
    <dgm:pt modelId="{5FB16AD3-3AC1-4B66-AF87-5EFEC06CC4CC}" type="sibTrans" cxnId="{AFA3F0E1-6EBC-4316-A4C3-79B97B0AE9C4}">
      <dgm:prSet/>
      <dgm:spPr/>
      <dgm:t>
        <a:bodyPr/>
        <a:lstStyle/>
        <a:p>
          <a:endParaRPr lang="en-US"/>
        </a:p>
      </dgm:t>
    </dgm:pt>
    <dgm:pt modelId="{EE2F5148-0C68-402E-8C2E-5DAAF9F3DB19}">
      <dgm:prSet custT="1"/>
      <dgm:spPr/>
      <dgm:t>
        <a:bodyPr/>
        <a:lstStyle/>
        <a:p>
          <a:pPr rtl="0"/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September: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2ED0E-6B7C-4F24-9D7E-6BDA3C825B68}" type="parTrans" cxnId="{9E94667F-CF85-447E-894A-21311496F025}">
      <dgm:prSet/>
      <dgm:spPr/>
      <dgm:t>
        <a:bodyPr/>
        <a:lstStyle/>
        <a:p>
          <a:endParaRPr lang="en-US"/>
        </a:p>
      </dgm:t>
    </dgm:pt>
    <dgm:pt modelId="{ABF39D50-C4CF-4F53-AB38-6478D3277074}" type="sibTrans" cxnId="{9E94667F-CF85-447E-894A-21311496F025}">
      <dgm:prSet/>
      <dgm:spPr/>
      <dgm:t>
        <a:bodyPr/>
        <a:lstStyle/>
        <a:p>
          <a:endParaRPr lang="en-US"/>
        </a:p>
      </dgm:t>
    </dgm:pt>
    <dgm:pt modelId="{CFC21A7D-CB15-4E27-95D9-E9394E0386FB}">
      <dgm:prSet custT="1"/>
      <dgm:spPr/>
      <dgm:t>
        <a:bodyPr/>
        <a:lstStyle/>
        <a:p>
          <a:pPr rtl="0"/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October: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35B2CE-E930-4FB9-B0FC-4EE917967328}" type="parTrans" cxnId="{ABAF69EB-3B57-4B30-93D7-CD73FAD0694F}">
      <dgm:prSet/>
      <dgm:spPr/>
      <dgm:t>
        <a:bodyPr/>
        <a:lstStyle/>
        <a:p>
          <a:endParaRPr lang="en-US"/>
        </a:p>
      </dgm:t>
    </dgm:pt>
    <dgm:pt modelId="{D6503F47-3447-4F61-B905-EF99B1D8F846}" type="sibTrans" cxnId="{ABAF69EB-3B57-4B30-93D7-CD73FAD0694F}">
      <dgm:prSet/>
      <dgm:spPr/>
      <dgm:t>
        <a:bodyPr/>
        <a:lstStyle/>
        <a:p>
          <a:endParaRPr lang="en-US"/>
        </a:p>
      </dgm:t>
    </dgm:pt>
    <dgm:pt modelId="{2D2A28FD-3137-49E2-9AFF-08A4F15C1FFD}">
      <dgm:prSet custT="1"/>
      <dgm:spPr/>
      <dgm:t>
        <a:bodyPr/>
        <a:lstStyle/>
        <a:p>
          <a:pPr rtl="0"/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December: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F79010-4D1F-49F9-8549-ED7ACBB07C72}" type="parTrans" cxnId="{DC51628E-636F-4448-833A-860FBFAB41BC}">
      <dgm:prSet/>
      <dgm:spPr/>
      <dgm:t>
        <a:bodyPr/>
        <a:lstStyle/>
        <a:p>
          <a:endParaRPr lang="en-US"/>
        </a:p>
      </dgm:t>
    </dgm:pt>
    <dgm:pt modelId="{D163B5A0-79B0-4F42-8C0A-8E7B5AD8A1C8}" type="sibTrans" cxnId="{DC51628E-636F-4448-833A-860FBFAB41BC}">
      <dgm:prSet/>
      <dgm:spPr/>
      <dgm:t>
        <a:bodyPr/>
        <a:lstStyle/>
        <a:p>
          <a:endParaRPr lang="en-US"/>
        </a:p>
      </dgm:t>
    </dgm:pt>
    <dgm:pt modelId="{BEC13B35-B558-44E5-B6A9-2AA948E7D718}">
      <dgm:prSet custT="1"/>
      <dgm:spPr/>
      <dgm:t>
        <a:bodyPr/>
        <a:lstStyle/>
        <a:p>
          <a:pPr rtl="0"/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January – March: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F2EB8F-E4CF-4723-8AF1-DC242BE51C29}" type="parTrans" cxnId="{4756E87A-6D52-4D76-9713-2A480680E316}">
      <dgm:prSet/>
      <dgm:spPr/>
      <dgm:t>
        <a:bodyPr/>
        <a:lstStyle/>
        <a:p>
          <a:endParaRPr lang="en-US"/>
        </a:p>
      </dgm:t>
    </dgm:pt>
    <dgm:pt modelId="{8E9DDB0A-83B3-4019-A658-007614DCA22A}" type="sibTrans" cxnId="{4756E87A-6D52-4D76-9713-2A480680E316}">
      <dgm:prSet/>
      <dgm:spPr/>
      <dgm:t>
        <a:bodyPr/>
        <a:lstStyle/>
        <a:p>
          <a:endParaRPr lang="en-US"/>
        </a:p>
      </dgm:t>
    </dgm:pt>
    <dgm:pt modelId="{DD891327-2F42-4A5F-9DE6-9DB1DEDA4621}">
      <dgm:prSet custT="1"/>
      <dgm:spPr/>
      <dgm:t>
        <a:bodyPr/>
        <a:lstStyle/>
        <a:p>
          <a:pPr rtl="0"/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June: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40D221-99FD-493F-A98B-0D5DC29C0A53}" type="parTrans" cxnId="{4FFA3BC6-DA4B-4A57-AF28-E59947AC62C8}">
      <dgm:prSet/>
      <dgm:spPr/>
      <dgm:t>
        <a:bodyPr/>
        <a:lstStyle/>
        <a:p>
          <a:endParaRPr lang="en-US"/>
        </a:p>
      </dgm:t>
    </dgm:pt>
    <dgm:pt modelId="{50529AC1-1A29-4746-8EFA-16912D5BE98C}" type="sibTrans" cxnId="{4FFA3BC6-DA4B-4A57-AF28-E59947AC62C8}">
      <dgm:prSet/>
      <dgm:spPr/>
      <dgm:t>
        <a:bodyPr/>
        <a:lstStyle/>
        <a:p>
          <a:endParaRPr lang="en-US"/>
        </a:p>
      </dgm:t>
    </dgm:pt>
    <dgm:pt modelId="{AF6C548C-CDBE-4EBE-99E0-E8AFF631170B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Project prioritization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3BC31A-2F0A-4C2C-B34B-CC23928C0499}" type="parTrans" cxnId="{5EF6804D-C05E-406A-88AA-3F7BEE5E65CC}">
      <dgm:prSet/>
      <dgm:spPr/>
      <dgm:t>
        <a:bodyPr/>
        <a:lstStyle/>
        <a:p>
          <a:endParaRPr lang="en-US"/>
        </a:p>
      </dgm:t>
    </dgm:pt>
    <dgm:pt modelId="{AD695551-7401-4601-8ABA-F33D6F4EDD91}" type="sibTrans" cxnId="{5EF6804D-C05E-406A-88AA-3F7BEE5E65CC}">
      <dgm:prSet/>
      <dgm:spPr/>
      <dgm:t>
        <a:bodyPr/>
        <a:lstStyle/>
        <a:p>
          <a:endParaRPr lang="en-US"/>
        </a:p>
      </dgm:t>
    </dgm:pt>
    <dgm:pt modelId="{225033C5-E8B6-46C3-B914-C5504A587A54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Project approval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BA263-71D3-46EE-B262-F97DE9A1BE92}" type="parTrans" cxnId="{1FFCE1E1-A337-468E-AB1D-047A7F82633D}">
      <dgm:prSet/>
      <dgm:spPr/>
      <dgm:t>
        <a:bodyPr/>
        <a:lstStyle/>
        <a:p>
          <a:endParaRPr lang="en-US"/>
        </a:p>
      </dgm:t>
    </dgm:pt>
    <dgm:pt modelId="{F718FE7B-89DA-437E-B9AE-944A34BEE6E4}" type="sibTrans" cxnId="{1FFCE1E1-A337-468E-AB1D-047A7F82633D}">
      <dgm:prSet/>
      <dgm:spPr/>
      <dgm:t>
        <a:bodyPr/>
        <a:lstStyle/>
        <a:p>
          <a:endParaRPr lang="en-US"/>
        </a:p>
      </dgm:t>
    </dgm:pt>
    <dgm:pt modelId="{B24D6BF8-8A80-4753-92FD-91C2257D4E39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Modeling requests due to SRTR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9B1B5E-3D15-4AD4-9DB0-4C688056C6E9}" type="parTrans" cxnId="{CABAC3CF-E4C0-440C-9B4C-852EF972848A}">
      <dgm:prSet/>
      <dgm:spPr/>
      <dgm:t>
        <a:bodyPr/>
        <a:lstStyle/>
        <a:p>
          <a:endParaRPr lang="en-US"/>
        </a:p>
      </dgm:t>
    </dgm:pt>
    <dgm:pt modelId="{4632E6EA-13FF-4AE9-A186-502CD1CD99F4}" type="sibTrans" cxnId="{CABAC3CF-E4C0-440C-9B4C-852EF972848A}">
      <dgm:prSet/>
      <dgm:spPr/>
      <dgm:t>
        <a:bodyPr/>
        <a:lstStyle/>
        <a:p>
          <a:endParaRPr lang="en-US"/>
        </a:p>
      </dgm:t>
    </dgm:pt>
    <dgm:pt modelId="{C5AE3976-0CAE-4A22-9DA6-5F930947A7CE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Policy development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9F7F04-9E77-46F3-AAF6-D407D389646A}" type="parTrans" cxnId="{9E8CE0C5-3890-44C5-972D-72EC3E0E7F4D}">
      <dgm:prSet/>
      <dgm:spPr/>
      <dgm:t>
        <a:bodyPr/>
        <a:lstStyle/>
        <a:p>
          <a:endParaRPr lang="en-US"/>
        </a:p>
      </dgm:t>
    </dgm:pt>
    <dgm:pt modelId="{52EEE69A-5E73-4AAC-A039-7A5BF4916983}" type="sibTrans" cxnId="{9E8CE0C5-3890-44C5-972D-72EC3E0E7F4D}">
      <dgm:prSet/>
      <dgm:spPr/>
      <dgm:t>
        <a:bodyPr/>
        <a:lstStyle/>
        <a:p>
          <a:endParaRPr lang="en-US"/>
        </a:p>
      </dgm:t>
    </dgm:pt>
    <dgm:pt modelId="{4CEACA05-C34E-4E8A-9B33-2DF23BB6ED14}">
      <dgm:prSet custT="1"/>
      <dgm:spPr/>
      <dgm:t>
        <a:bodyPr/>
        <a:lstStyle/>
        <a:p>
          <a:pPr rtl="0"/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November: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245F48-2E99-429F-9875-AD9FD69A8C25}" type="parTrans" cxnId="{07143405-6700-405E-BAD5-5AA6E9FB4D6D}">
      <dgm:prSet/>
      <dgm:spPr/>
      <dgm:t>
        <a:bodyPr/>
        <a:lstStyle/>
        <a:p>
          <a:endParaRPr lang="en-US"/>
        </a:p>
      </dgm:t>
    </dgm:pt>
    <dgm:pt modelId="{2AAA0D23-1AC8-4BD4-BF79-DFB5BD1B0B25}" type="sibTrans" cxnId="{07143405-6700-405E-BAD5-5AA6E9FB4D6D}">
      <dgm:prSet/>
      <dgm:spPr/>
      <dgm:t>
        <a:bodyPr/>
        <a:lstStyle/>
        <a:p>
          <a:endParaRPr lang="en-US"/>
        </a:p>
      </dgm:t>
    </dgm:pt>
    <dgm:pt modelId="{4CA9E769-8052-4743-BA3E-CB6894473FB0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Policy development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18416D-9D27-4A1C-A8D1-5F5B1A822192}" type="parTrans" cxnId="{745336DA-869C-465A-A4BF-BBE09D9AB941}">
      <dgm:prSet/>
      <dgm:spPr/>
      <dgm:t>
        <a:bodyPr/>
        <a:lstStyle/>
        <a:p>
          <a:endParaRPr lang="en-US"/>
        </a:p>
      </dgm:t>
    </dgm:pt>
    <dgm:pt modelId="{3C8E99A6-52AD-467B-B11B-8CA04B13E80A}" type="sibTrans" cxnId="{745336DA-869C-465A-A4BF-BBE09D9AB941}">
      <dgm:prSet/>
      <dgm:spPr/>
      <dgm:t>
        <a:bodyPr/>
        <a:lstStyle/>
        <a:p>
          <a:endParaRPr lang="en-US"/>
        </a:p>
      </dgm:t>
    </dgm:pt>
    <dgm:pt modelId="{F7E9A6C1-00A3-4016-8D09-68277307E501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Policy language and proposals finalized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8A75F0-A9BF-44B0-ACA5-ECEC43C724D0}" type="parTrans" cxnId="{E38DCEFC-DE1B-47A8-89DB-603400EC7926}">
      <dgm:prSet/>
      <dgm:spPr/>
      <dgm:t>
        <a:bodyPr/>
        <a:lstStyle/>
        <a:p>
          <a:endParaRPr lang="en-US"/>
        </a:p>
      </dgm:t>
    </dgm:pt>
    <dgm:pt modelId="{8D2B671C-8C62-4BFA-ADA7-27B056E37362}" type="sibTrans" cxnId="{E38DCEFC-DE1B-47A8-89DB-603400EC7926}">
      <dgm:prSet/>
      <dgm:spPr/>
      <dgm:t>
        <a:bodyPr/>
        <a:lstStyle/>
        <a:p>
          <a:endParaRPr lang="en-US"/>
        </a:p>
      </dgm:t>
    </dgm:pt>
    <dgm:pt modelId="{72FA2F1E-9FEF-4524-B096-ED3C3C54FC8A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Board of Directors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B0EFFE-7DE9-48EE-9836-182237562830}" type="parTrans" cxnId="{9B88B195-5146-426C-A5D3-978E8B796E1A}">
      <dgm:prSet/>
      <dgm:spPr/>
      <dgm:t>
        <a:bodyPr/>
        <a:lstStyle/>
        <a:p>
          <a:endParaRPr lang="en-US"/>
        </a:p>
      </dgm:t>
    </dgm:pt>
    <dgm:pt modelId="{FC10F097-457C-4B30-A4B7-CF2E75C45042}" type="sibTrans" cxnId="{9B88B195-5146-426C-A5D3-978E8B796E1A}">
      <dgm:prSet/>
      <dgm:spPr/>
      <dgm:t>
        <a:bodyPr/>
        <a:lstStyle/>
        <a:p>
          <a:endParaRPr lang="en-US"/>
        </a:p>
      </dgm:t>
    </dgm:pt>
    <dgm:pt modelId="{C9AA2C3B-64CD-42E2-9386-DDA764095594}">
      <dgm:prSet custT="1"/>
      <dgm:spPr/>
      <dgm:t>
        <a:bodyPr/>
        <a:lstStyle/>
        <a:p>
          <a:pPr rtl="0"/>
          <a:r>
            <a:rPr lang="en-US" sz="2200" dirty="0" smtClean="0">
              <a:latin typeface="Arial" panose="020B0604020202020204" pitchFamily="34" charset="0"/>
              <a:cs typeface="Arial" panose="020B0604020202020204" pitchFamily="34" charset="0"/>
            </a:rPr>
            <a:t>Public Comment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EA4A70-B298-45D7-AD6D-79DB6C4E1AC6}" type="parTrans" cxnId="{424A3A9F-3079-4C4B-BB3C-92D5374EE4F2}">
      <dgm:prSet/>
      <dgm:spPr/>
      <dgm:t>
        <a:bodyPr/>
        <a:lstStyle/>
        <a:p>
          <a:endParaRPr lang="en-US"/>
        </a:p>
      </dgm:t>
    </dgm:pt>
    <dgm:pt modelId="{FF4A18D8-09EC-4DF3-8E41-DCDC0EE4B5B6}" type="sibTrans" cxnId="{424A3A9F-3079-4C4B-BB3C-92D5374EE4F2}">
      <dgm:prSet/>
      <dgm:spPr/>
      <dgm:t>
        <a:bodyPr/>
        <a:lstStyle/>
        <a:p>
          <a:endParaRPr lang="en-US"/>
        </a:p>
      </dgm:t>
    </dgm:pt>
    <dgm:pt modelId="{20DA840A-C65F-4D64-96B9-043DDA943BA6}" type="pres">
      <dgm:prSet presAssocID="{36F09209-6809-43FD-BE68-464E48C6F5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C1A47A-86F0-4062-9637-0E26F089C01A}" type="pres">
      <dgm:prSet presAssocID="{ABAEE807-07F1-48A3-AE19-851D6D9544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B5B17-E1AF-46B9-A4DB-20327E28BB2E}" type="pres">
      <dgm:prSet presAssocID="{3A5BF2D3-471C-48D8-BFEC-48C2FB44D006}" presName="sibTrans" presStyleLbl="sibTrans1D1" presStyleIdx="0" presStyleCnt="7"/>
      <dgm:spPr/>
      <dgm:t>
        <a:bodyPr/>
        <a:lstStyle/>
        <a:p>
          <a:endParaRPr lang="en-US"/>
        </a:p>
      </dgm:t>
    </dgm:pt>
    <dgm:pt modelId="{74A8D42F-B99D-4C63-AE14-439650701220}" type="pres">
      <dgm:prSet presAssocID="{3A5BF2D3-471C-48D8-BFEC-48C2FB44D006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8CC5B2BC-4B20-4CAE-824C-4B7FC2D0E4B6}" type="pres">
      <dgm:prSet presAssocID="{6C1E897D-C34B-49E2-A5B0-DBB30E20873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C7F44-2C60-4F30-9F9B-17991C8530E1}" type="pres">
      <dgm:prSet presAssocID="{5FB16AD3-3AC1-4B66-AF87-5EFEC06CC4CC}" presName="sibTrans" presStyleLbl="sibTrans1D1" presStyleIdx="1" presStyleCnt="7"/>
      <dgm:spPr/>
      <dgm:t>
        <a:bodyPr/>
        <a:lstStyle/>
        <a:p>
          <a:endParaRPr lang="en-US"/>
        </a:p>
      </dgm:t>
    </dgm:pt>
    <dgm:pt modelId="{CB632B27-2921-475F-B640-CE0C0EDD40D2}" type="pres">
      <dgm:prSet presAssocID="{5FB16AD3-3AC1-4B66-AF87-5EFEC06CC4CC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858BE67C-62D9-4055-8324-A6ACECE6C159}" type="pres">
      <dgm:prSet presAssocID="{EE2F5148-0C68-402E-8C2E-5DAAF9F3DB1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DE71-471B-4655-96A5-14C1C3FDA0C1}" type="pres">
      <dgm:prSet presAssocID="{ABF39D50-C4CF-4F53-AB38-6478D327707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0A2C2587-0FDC-412E-BE5D-A682AD1AE071}" type="pres">
      <dgm:prSet presAssocID="{ABF39D50-C4CF-4F53-AB38-6478D3277074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A6AE60C9-52DE-4B50-B47D-58BEB018F66C}" type="pres">
      <dgm:prSet presAssocID="{CFC21A7D-CB15-4E27-95D9-E9394E0386F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AC3C2-6BA0-4495-ABC5-2717A4765022}" type="pres">
      <dgm:prSet presAssocID="{D6503F47-3447-4F61-B905-EF99B1D8F846}" presName="sibTrans" presStyleLbl="sibTrans1D1" presStyleIdx="3" presStyleCnt="7"/>
      <dgm:spPr/>
      <dgm:t>
        <a:bodyPr/>
        <a:lstStyle/>
        <a:p>
          <a:endParaRPr lang="en-US"/>
        </a:p>
      </dgm:t>
    </dgm:pt>
    <dgm:pt modelId="{73855CCF-ACD0-47F4-B999-3C232E467BC7}" type="pres">
      <dgm:prSet presAssocID="{D6503F47-3447-4F61-B905-EF99B1D8F846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D6244AA1-EB58-4047-88F0-A0D7C95DA3E1}" type="pres">
      <dgm:prSet presAssocID="{4CEACA05-C34E-4E8A-9B33-2DF23BB6ED1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8CA7B-554D-4FBE-8C54-77229F846D0A}" type="pres">
      <dgm:prSet presAssocID="{2AAA0D23-1AC8-4BD4-BF79-DFB5BD1B0B25}" presName="sibTrans" presStyleLbl="sibTrans1D1" presStyleIdx="4" presStyleCnt="7"/>
      <dgm:spPr/>
      <dgm:t>
        <a:bodyPr/>
        <a:lstStyle/>
        <a:p>
          <a:endParaRPr lang="en-US"/>
        </a:p>
      </dgm:t>
    </dgm:pt>
    <dgm:pt modelId="{9D557A38-70F8-4204-B4EB-77FF8860DB27}" type="pres">
      <dgm:prSet presAssocID="{2AAA0D23-1AC8-4BD4-BF79-DFB5BD1B0B25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BBF65943-4801-4A5C-B691-1AC2F7187F25}" type="pres">
      <dgm:prSet presAssocID="{2D2A28FD-3137-49E2-9AFF-08A4F15C1FF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3807D-FF88-4CB2-BCF5-F2CF169DE10E}" type="pres">
      <dgm:prSet presAssocID="{D163B5A0-79B0-4F42-8C0A-8E7B5AD8A1C8}" presName="sibTrans" presStyleLbl="sibTrans1D1" presStyleIdx="5" presStyleCnt="7"/>
      <dgm:spPr/>
      <dgm:t>
        <a:bodyPr/>
        <a:lstStyle/>
        <a:p>
          <a:endParaRPr lang="en-US"/>
        </a:p>
      </dgm:t>
    </dgm:pt>
    <dgm:pt modelId="{C9BB7F34-9C2A-4BFD-8611-A4F5BFEFC130}" type="pres">
      <dgm:prSet presAssocID="{D163B5A0-79B0-4F42-8C0A-8E7B5AD8A1C8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79BA23D5-F634-4419-B2EF-74ED8B06CDE3}" type="pres">
      <dgm:prSet presAssocID="{BEC13B35-B558-44E5-B6A9-2AA948E7D71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0EC15-4D15-4090-A1A9-4D7950126BD7}" type="pres">
      <dgm:prSet presAssocID="{8E9DDB0A-83B3-4019-A658-007614DCA22A}" presName="sibTrans" presStyleLbl="sibTrans1D1" presStyleIdx="6" presStyleCnt="7"/>
      <dgm:spPr/>
      <dgm:t>
        <a:bodyPr/>
        <a:lstStyle/>
        <a:p>
          <a:endParaRPr lang="en-US"/>
        </a:p>
      </dgm:t>
    </dgm:pt>
    <dgm:pt modelId="{66C5E312-DB06-4781-971B-8DDDEBA0A1F0}" type="pres">
      <dgm:prSet presAssocID="{8E9DDB0A-83B3-4019-A658-007614DCA22A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2FCD1726-2741-45C6-8AF2-7EE82AE359DC}" type="pres">
      <dgm:prSet presAssocID="{DD891327-2F42-4A5F-9DE6-9DB1DEDA462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34FCED-F681-4B43-8C27-23DB9651CD0A}" type="presOf" srcId="{8E9DDB0A-83B3-4019-A658-007614DCA22A}" destId="{66C5E312-DB06-4781-971B-8DDDEBA0A1F0}" srcOrd="1" destOrd="0" presId="urn:microsoft.com/office/officeart/2005/8/layout/bProcess3"/>
    <dgm:cxn modelId="{5AA65DC6-52CB-4337-BE2E-FCB0EAA7A735}" type="presOf" srcId="{F7E9A6C1-00A3-4016-8D09-68277307E501}" destId="{BBF65943-4801-4A5C-B691-1AC2F7187F25}" srcOrd="0" destOrd="1" presId="urn:microsoft.com/office/officeart/2005/8/layout/bProcess3"/>
    <dgm:cxn modelId="{F9913F9C-993A-4F2E-BFAD-9EBF769BC255}" type="presOf" srcId="{B24D6BF8-8A80-4753-92FD-91C2257D4E39}" destId="{858BE67C-62D9-4055-8324-A6ACECE6C159}" srcOrd="0" destOrd="1" presId="urn:microsoft.com/office/officeart/2005/8/layout/bProcess3"/>
    <dgm:cxn modelId="{07143405-6700-405E-BAD5-5AA6E9FB4D6D}" srcId="{36F09209-6809-43FD-BE68-464E48C6F598}" destId="{4CEACA05-C34E-4E8A-9B33-2DF23BB6ED14}" srcOrd="4" destOrd="0" parTransId="{75245F48-2E99-429F-9875-AD9FD69A8C25}" sibTransId="{2AAA0D23-1AC8-4BD4-BF79-DFB5BD1B0B25}"/>
    <dgm:cxn modelId="{87552BFC-970F-43CA-AE38-29F562315646}" type="presOf" srcId="{225033C5-E8B6-46C3-B914-C5504A587A54}" destId="{8CC5B2BC-4B20-4CAE-824C-4B7FC2D0E4B6}" srcOrd="0" destOrd="1" presId="urn:microsoft.com/office/officeart/2005/8/layout/bProcess3"/>
    <dgm:cxn modelId="{B75142A7-4B96-4EB5-95F7-64FD0E116FC1}" type="presOf" srcId="{3A5BF2D3-471C-48D8-BFEC-48C2FB44D006}" destId="{855B5B17-E1AF-46B9-A4DB-20327E28BB2E}" srcOrd="0" destOrd="0" presId="urn:microsoft.com/office/officeart/2005/8/layout/bProcess3"/>
    <dgm:cxn modelId="{E38DCEFC-DE1B-47A8-89DB-603400EC7926}" srcId="{2D2A28FD-3137-49E2-9AFF-08A4F15C1FFD}" destId="{F7E9A6C1-00A3-4016-8D09-68277307E501}" srcOrd="0" destOrd="0" parTransId="{658A75F0-A9BF-44B0-ACA5-ECEC43C724D0}" sibTransId="{8D2B671C-8C62-4BFA-ADA7-27B056E37362}"/>
    <dgm:cxn modelId="{CA69D0FE-9796-4186-8D20-B5F9CA0057D8}" type="presOf" srcId="{ABF39D50-C4CF-4F53-AB38-6478D3277074}" destId="{0A2C2587-0FDC-412E-BE5D-A682AD1AE071}" srcOrd="1" destOrd="0" presId="urn:microsoft.com/office/officeart/2005/8/layout/bProcess3"/>
    <dgm:cxn modelId="{9E94667F-CF85-447E-894A-21311496F025}" srcId="{36F09209-6809-43FD-BE68-464E48C6F598}" destId="{EE2F5148-0C68-402E-8C2E-5DAAF9F3DB19}" srcOrd="2" destOrd="0" parTransId="{63E2ED0E-6B7C-4F24-9D7E-6BDA3C825B68}" sibTransId="{ABF39D50-C4CF-4F53-AB38-6478D3277074}"/>
    <dgm:cxn modelId="{5EF6804D-C05E-406A-88AA-3F7BEE5E65CC}" srcId="{ABAEE807-07F1-48A3-AE19-851D6D954442}" destId="{AF6C548C-CDBE-4EBE-99E0-E8AFF631170B}" srcOrd="0" destOrd="0" parTransId="{773BC31A-2F0A-4C2C-B34B-CC23928C0499}" sibTransId="{AD695551-7401-4601-8ABA-F33D6F4EDD91}"/>
    <dgm:cxn modelId="{E1FD1AA2-2D2F-479A-A7B4-5B41B2CA3261}" type="presOf" srcId="{D163B5A0-79B0-4F42-8C0A-8E7B5AD8A1C8}" destId="{4C93807D-FF88-4CB2-BCF5-F2CF169DE10E}" srcOrd="0" destOrd="0" presId="urn:microsoft.com/office/officeart/2005/8/layout/bProcess3"/>
    <dgm:cxn modelId="{4756E87A-6D52-4D76-9713-2A480680E316}" srcId="{36F09209-6809-43FD-BE68-464E48C6F598}" destId="{BEC13B35-B558-44E5-B6A9-2AA948E7D718}" srcOrd="6" destOrd="0" parTransId="{22F2EB8F-E4CF-4723-8AF1-DC242BE51C29}" sibTransId="{8E9DDB0A-83B3-4019-A658-007614DCA22A}"/>
    <dgm:cxn modelId="{D07856AC-E377-4C1E-85E1-330CEE9689AF}" type="presOf" srcId="{D163B5A0-79B0-4F42-8C0A-8E7B5AD8A1C8}" destId="{C9BB7F34-9C2A-4BFD-8611-A4F5BFEFC130}" srcOrd="1" destOrd="0" presId="urn:microsoft.com/office/officeart/2005/8/layout/bProcess3"/>
    <dgm:cxn modelId="{5F275056-EBD7-4C2B-BEE8-52D53D699393}" type="presOf" srcId="{5FB16AD3-3AC1-4B66-AF87-5EFEC06CC4CC}" destId="{CB632B27-2921-475F-B640-CE0C0EDD40D2}" srcOrd="1" destOrd="0" presId="urn:microsoft.com/office/officeart/2005/8/layout/bProcess3"/>
    <dgm:cxn modelId="{4ECD93C5-BA68-4610-AD8E-DC2F9CDF2851}" type="presOf" srcId="{2D2A28FD-3137-49E2-9AFF-08A4F15C1FFD}" destId="{BBF65943-4801-4A5C-B691-1AC2F7187F25}" srcOrd="0" destOrd="0" presId="urn:microsoft.com/office/officeart/2005/8/layout/bProcess3"/>
    <dgm:cxn modelId="{745336DA-869C-465A-A4BF-BBE09D9AB941}" srcId="{4CEACA05-C34E-4E8A-9B33-2DF23BB6ED14}" destId="{4CA9E769-8052-4743-BA3E-CB6894473FB0}" srcOrd="0" destOrd="0" parTransId="{B118416D-9D27-4A1C-A8D1-5F5B1A822192}" sibTransId="{3C8E99A6-52AD-467B-B11B-8CA04B13E80A}"/>
    <dgm:cxn modelId="{C8F7CAB9-0669-4AC7-BBBE-36696DFE0AE4}" type="presOf" srcId="{C5AE3976-0CAE-4A22-9DA6-5F930947A7CE}" destId="{A6AE60C9-52DE-4B50-B47D-58BEB018F66C}" srcOrd="0" destOrd="1" presId="urn:microsoft.com/office/officeart/2005/8/layout/bProcess3"/>
    <dgm:cxn modelId="{A20083F6-941A-4A98-AE42-A31EF1FF5684}" type="presOf" srcId="{BEC13B35-B558-44E5-B6A9-2AA948E7D718}" destId="{79BA23D5-F634-4419-B2EF-74ED8B06CDE3}" srcOrd="0" destOrd="0" presId="urn:microsoft.com/office/officeart/2005/8/layout/bProcess3"/>
    <dgm:cxn modelId="{378CFFAB-2DC5-40DA-88EA-995BAEBC946F}" type="presOf" srcId="{EE2F5148-0C68-402E-8C2E-5DAAF9F3DB19}" destId="{858BE67C-62D9-4055-8324-A6ACECE6C159}" srcOrd="0" destOrd="0" presId="urn:microsoft.com/office/officeart/2005/8/layout/bProcess3"/>
    <dgm:cxn modelId="{424A3A9F-3079-4C4B-BB3C-92D5374EE4F2}" srcId="{BEC13B35-B558-44E5-B6A9-2AA948E7D718}" destId="{C9AA2C3B-64CD-42E2-9386-DDA764095594}" srcOrd="0" destOrd="0" parTransId="{A6EA4A70-B298-45D7-AD6D-79DB6C4E1AC6}" sibTransId="{FF4A18D8-09EC-4DF3-8E41-DCDC0EE4B5B6}"/>
    <dgm:cxn modelId="{867CA0EA-C9EC-44DF-81CB-B459DC54BF20}" type="presOf" srcId="{CFC21A7D-CB15-4E27-95D9-E9394E0386FB}" destId="{A6AE60C9-52DE-4B50-B47D-58BEB018F66C}" srcOrd="0" destOrd="0" presId="urn:microsoft.com/office/officeart/2005/8/layout/bProcess3"/>
    <dgm:cxn modelId="{20DF0C78-AEF3-46EF-8934-5E0EFAED175A}" type="presOf" srcId="{36F09209-6809-43FD-BE68-464E48C6F598}" destId="{20DA840A-C65F-4D64-96B9-043DDA943BA6}" srcOrd="0" destOrd="0" presId="urn:microsoft.com/office/officeart/2005/8/layout/bProcess3"/>
    <dgm:cxn modelId="{2C3951C0-C593-41FB-BDDC-C42202A1FF10}" type="presOf" srcId="{8E9DDB0A-83B3-4019-A658-007614DCA22A}" destId="{9720EC15-4D15-4090-A1A9-4D7950126BD7}" srcOrd="0" destOrd="0" presId="urn:microsoft.com/office/officeart/2005/8/layout/bProcess3"/>
    <dgm:cxn modelId="{560F2805-EAD0-4D67-A9E5-EE33BFBED869}" type="presOf" srcId="{AF6C548C-CDBE-4EBE-99E0-E8AFF631170B}" destId="{73C1A47A-86F0-4062-9637-0E26F089C01A}" srcOrd="0" destOrd="1" presId="urn:microsoft.com/office/officeart/2005/8/layout/bProcess3"/>
    <dgm:cxn modelId="{606722A7-A2B7-4316-8AC8-B228C3A4C5C4}" type="presOf" srcId="{D6503F47-3447-4F61-B905-EF99B1D8F846}" destId="{CB1AC3C2-6BA0-4495-ABC5-2717A4765022}" srcOrd="0" destOrd="0" presId="urn:microsoft.com/office/officeart/2005/8/layout/bProcess3"/>
    <dgm:cxn modelId="{AFA3F0E1-6EBC-4316-A4C3-79B97B0AE9C4}" srcId="{36F09209-6809-43FD-BE68-464E48C6F598}" destId="{6C1E897D-C34B-49E2-A5B0-DBB30E208734}" srcOrd="1" destOrd="0" parTransId="{7E0B8D89-746F-4BFF-8339-80365BE222BD}" sibTransId="{5FB16AD3-3AC1-4B66-AF87-5EFEC06CC4CC}"/>
    <dgm:cxn modelId="{42F7AE7A-0D35-4158-8D10-887676BEB916}" type="presOf" srcId="{5FB16AD3-3AC1-4B66-AF87-5EFEC06CC4CC}" destId="{F9AC7F44-2C60-4F30-9F9B-17991C8530E1}" srcOrd="0" destOrd="0" presId="urn:microsoft.com/office/officeart/2005/8/layout/bProcess3"/>
    <dgm:cxn modelId="{DC51628E-636F-4448-833A-860FBFAB41BC}" srcId="{36F09209-6809-43FD-BE68-464E48C6F598}" destId="{2D2A28FD-3137-49E2-9AFF-08A4F15C1FFD}" srcOrd="5" destOrd="0" parTransId="{DFF79010-4D1F-49F9-8549-ED7ACBB07C72}" sibTransId="{D163B5A0-79B0-4F42-8C0A-8E7B5AD8A1C8}"/>
    <dgm:cxn modelId="{C1D2BB57-8DB1-41D1-8F2E-A667D93F22CD}" type="presOf" srcId="{4CA9E769-8052-4743-BA3E-CB6894473FB0}" destId="{D6244AA1-EB58-4047-88F0-A0D7C95DA3E1}" srcOrd="0" destOrd="1" presId="urn:microsoft.com/office/officeart/2005/8/layout/bProcess3"/>
    <dgm:cxn modelId="{1FFCE1E1-A337-468E-AB1D-047A7F82633D}" srcId="{6C1E897D-C34B-49E2-A5B0-DBB30E208734}" destId="{225033C5-E8B6-46C3-B914-C5504A587A54}" srcOrd="0" destOrd="0" parTransId="{D14BA263-71D3-46EE-B262-F97DE9A1BE92}" sibTransId="{F718FE7B-89DA-437E-B9AE-944A34BEE6E4}"/>
    <dgm:cxn modelId="{AEBF8CFE-2FFB-496B-8B90-8F11B59896EB}" type="presOf" srcId="{6C1E897D-C34B-49E2-A5B0-DBB30E208734}" destId="{8CC5B2BC-4B20-4CAE-824C-4B7FC2D0E4B6}" srcOrd="0" destOrd="0" presId="urn:microsoft.com/office/officeart/2005/8/layout/bProcess3"/>
    <dgm:cxn modelId="{9B88B195-5146-426C-A5D3-978E8B796E1A}" srcId="{DD891327-2F42-4A5F-9DE6-9DB1DEDA4621}" destId="{72FA2F1E-9FEF-4524-B096-ED3C3C54FC8A}" srcOrd="0" destOrd="0" parTransId="{7BB0EFFE-7DE9-48EE-9836-182237562830}" sibTransId="{FC10F097-457C-4B30-A4B7-CF2E75C45042}"/>
    <dgm:cxn modelId="{3EF3820B-EF9A-4164-A391-5411898E22E1}" type="presOf" srcId="{C9AA2C3B-64CD-42E2-9386-DDA764095594}" destId="{79BA23D5-F634-4419-B2EF-74ED8B06CDE3}" srcOrd="0" destOrd="1" presId="urn:microsoft.com/office/officeart/2005/8/layout/bProcess3"/>
    <dgm:cxn modelId="{42882DC7-0D32-4604-9441-3C630B1AB2C8}" srcId="{36F09209-6809-43FD-BE68-464E48C6F598}" destId="{ABAEE807-07F1-48A3-AE19-851D6D954442}" srcOrd="0" destOrd="0" parTransId="{C8680A64-CAD3-4C7D-8FB1-5A36899AB572}" sibTransId="{3A5BF2D3-471C-48D8-BFEC-48C2FB44D006}"/>
    <dgm:cxn modelId="{9E8CE0C5-3890-44C5-972D-72EC3E0E7F4D}" srcId="{CFC21A7D-CB15-4E27-95D9-E9394E0386FB}" destId="{C5AE3976-0CAE-4A22-9DA6-5F930947A7CE}" srcOrd="0" destOrd="0" parTransId="{469F7F04-9E77-46F3-AAF6-D407D389646A}" sibTransId="{52EEE69A-5E73-4AAC-A039-7A5BF4916983}"/>
    <dgm:cxn modelId="{ABAF69EB-3B57-4B30-93D7-CD73FAD0694F}" srcId="{36F09209-6809-43FD-BE68-464E48C6F598}" destId="{CFC21A7D-CB15-4E27-95D9-E9394E0386FB}" srcOrd="3" destOrd="0" parTransId="{0C35B2CE-E930-4FB9-B0FC-4EE917967328}" sibTransId="{D6503F47-3447-4F61-B905-EF99B1D8F846}"/>
    <dgm:cxn modelId="{9FBFFCB4-A023-4E35-A009-020092B01F1E}" type="presOf" srcId="{72FA2F1E-9FEF-4524-B096-ED3C3C54FC8A}" destId="{2FCD1726-2741-45C6-8AF2-7EE82AE359DC}" srcOrd="0" destOrd="1" presId="urn:microsoft.com/office/officeart/2005/8/layout/bProcess3"/>
    <dgm:cxn modelId="{B70E1033-A309-4FA4-907B-B542A57E50A2}" type="presOf" srcId="{2AAA0D23-1AC8-4BD4-BF79-DFB5BD1B0B25}" destId="{9D557A38-70F8-4204-B4EB-77FF8860DB27}" srcOrd="1" destOrd="0" presId="urn:microsoft.com/office/officeart/2005/8/layout/bProcess3"/>
    <dgm:cxn modelId="{337B793E-D14A-4C21-81B4-BCC13F4BE67C}" type="presOf" srcId="{DD891327-2F42-4A5F-9DE6-9DB1DEDA4621}" destId="{2FCD1726-2741-45C6-8AF2-7EE82AE359DC}" srcOrd="0" destOrd="0" presId="urn:microsoft.com/office/officeart/2005/8/layout/bProcess3"/>
    <dgm:cxn modelId="{59F142EC-04F3-427C-A866-A20634E1B151}" type="presOf" srcId="{ABAEE807-07F1-48A3-AE19-851D6D954442}" destId="{73C1A47A-86F0-4062-9637-0E26F089C01A}" srcOrd="0" destOrd="0" presId="urn:microsoft.com/office/officeart/2005/8/layout/bProcess3"/>
    <dgm:cxn modelId="{0E68AAC1-67E3-4CF7-BCA4-30A7E52D14E9}" type="presOf" srcId="{3A5BF2D3-471C-48D8-BFEC-48C2FB44D006}" destId="{74A8D42F-B99D-4C63-AE14-439650701220}" srcOrd="1" destOrd="0" presId="urn:microsoft.com/office/officeart/2005/8/layout/bProcess3"/>
    <dgm:cxn modelId="{06D115A7-B1A7-4BDB-9A32-8E5981AA981D}" type="presOf" srcId="{ABF39D50-C4CF-4F53-AB38-6478D3277074}" destId="{1F12DE71-471B-4655-96A5-14C1C3FDA0C1}" srcOrd="0" destOrd="0" presId="urn:microsoft.com/office/officeart/2005/8/layout/bProcess3"/>
    <dgm:cxn modelId="{FA02155F-007C-4D02-9A17-81CD4B00295C}" type="presOf" srcId="{4CEACA05-C34E-4E8A-9B33-2DF23BB6ED14}" destId="{D6244AA1-EB58-4047-88F0-A0D7C95DA3E1}" srcOrd="0" destOrd="0" presId="urn:microsoft.com/office/officeart/2005/8/layout/bProcess3"/>
    <dgm:cxn modelId="{293528AB-ED4E-4C8B-81A7-844D936D514F}" type="presOf" srcId="{2AAA0D23-1AC8-4BD4-BF79-DFB5BD1B0B25}" destId="{C0A8CA7B-554D-4FBE-8C54-77229F846D0A}" srcOrd="0" destOrd="0" presId="urn:microsoft.com/office/officeart/2005/8/layout/bProcess3"/>
    <dgm:cxn modelId="{CABAC3CF-E4C0-440C-9B4C-852EF972848A}" srcId="{EE2F5148-0C68-402E-8C2E-5DAAF9F3DB19}" destId="{B24D6BF8-8A80-4753-92FD-91C2257D4E39}" srcOrd="0" destOrd="0" parTransId="{D99B1B5E-3D15-4AD4-9DB0-4C688056C6E9}" sibTransId="{4632E6EA-13FF-4AE9-A186-502CD1CD99F4}"/>
    <dgm:cxn modelId="{5768BBF2-C083-46B1-8CFA-A2C68BE30D1B}" type="presOf" srcId="{D6503F47-3447-4F61-B905-EF99B1D8F846}" destId="{73855CCF-ACD0-47F4-B999-3C232E467BC7}" srcOrd="1" destOrd="0" presId="urn:microsoft.com/office/officeart/2005/8/layout/bProcess3"/>
    <dgm:cxn modelId="{4FFA3BC6-DA4B-4A57-AF28-E59947AC62C8}" srcId="{36F09209-6809-43FD-BE68-464E48C6F598}" destId="{DD891327-2F42-4A5F-9DE6-9DB1DEDA4621}" srcOrd="7" destOrd="0" parTransId="{D540D221-99FD-493F-A98B-0D5DC29C0A53}" sibTransId="{50529AC1-1A29-4746-8EFA-16912D5BE98C}"/>
    <dgm:cxn modelId="{2192665E-1262-472C-B3D5-CA6CBEC69C85}" type="presParOf" srcId="{20DA840A-C65F-4D64-96B9-043DDA943BA6}" destId="{73C1A47A-86F0-4062-9637-0E26F089C01A}" srcOrd="0" destOrd="0" presId="urn:microsoft.com/office/officeart/2005/8/layout/bProcess3"/>
    <dgm:cxn modelId="{B24B1539-27BB-46D7-910D-A73296F8D245}" type="presParOf" srcId="{20DA840A-C65F-4D64-96B9-043DDA943BA6}" destId="{855B5B17-E1AF-46B9-A4DB-20327E28BB2E}" srcOrd="1" destOrd="0" presId="urn:microsoft.com/office/officeart/2005/8/layout/bProcess3"/>
    <dgm:cxn modelId="{8B91F3B7-94E3-427E-A9C5-A7CDF0BD531E}" type="presParOf" srcId="{855B5B17-E1AF-46B9-A4DB-20327E28BB2E}" destId="{74A8D42F-B99D-4C63-AE14-439650701220}" srcOrd="0" destOrd="0" presId="urn:microsoft.com/office/officeart/2005/8/layout/bProcess3"/>
    <dgm:cxn modelId="{1B68D98B-0A5C-4E7F-B799-CAA06E055805}" type="presParOf" srcId="{20DA840A-C65F-4D64-96B9-043DDA943BA6}" destId="{8CC5B2BC-4B20-4CAE-824C-4B7FC2D0E4B6}" srcOrd="2" destOrd="0" presId="urn:microsoft.com/office/officeart/2005/8/layout/bProcess3"/>
    <dgm:cxn modelId="{4DE36E6F-0E5F-4CFB-AF71-0BFE3A2E34F8}" type="presParOf" srcId="{20DA840A-C65F-4D64-96B9-043DDA943BA6}" destId="{F9AC7F44-2C60-4F30-9F9B-17991C8530E1}" srcOrd="3" destOrd="0" presId="urn:microsoft.com/office/officeart/2005/8/layout/bProcess3"/>
    <dgm:cxn modelId="{C68EB8E2-DE6B-4AD2-B129-065168C963BE}" type="presParOf" srcId="{F9AC7F44-2C60-4F30-9F9B-17991C8530E1}" destId="{CB632B27-2921-475F-B640-CE0C0EDD40D2}" srcOrd="0" destOrd="0" presId="urn:microsoft.com/office/officeart/2005/8/layout/bProcess3"/>
    <dgm:cxn modelId="{7CE7E1ED-4C2C-4684-858B-7758D2303387}" type="presParOf" srcId="{20DA840A-C65F-4D64-96B9-043DDA943BA6}" destId="{858BE67C-62D9-4055-8324-A6ACECE6C159}" srcOrd="4" destOrd="0" presId="urn:microsoft.com/office/officeart/2005/8/layout/bProcess3"/>
    <dgm:cxn modelId="{16508111-F0A7-40CF-909F-2D8C8BB8E1FF}" type="presParOf" srcId="{20DA840A-C65F-4D64-96B9-043DDA943BA6}" destId="{1F12DE71-471B-4655-96A5-14C1C3FDA0C1}" srcOrd="5" destOrd="0" presId="urn:microsoft.com/office/officeart/2005/8/layout/bProcess3"/>
    <dgm:cxn modelId="{E8DBD35B-EFA6-4638-8FAB-FB943870BC9C}" type="presParOf" srcId="{1F12DE71-471B-4655-96A5-14C1C3FDA0C1}" destId="{0A2C2587-0FDC-412E-BE5D-A682AD1AE071}" srcOrd="0" destOrd="0" presId="urn:microsoft.com/office/officeart/2005/8/layout/bProcess3"/>
    <dgm:cxn modelId="{B9C2E90F-8F0E-4560-936B-D2E6A13C6017}" type="presParOf" srcId="{20DA840A-C65F-4D64-96B9-043DDA943BA6}" destId="{A6AE60C9-52DE-4B50-B47D-58BEB018F66C}" srcOrd="6" destOrd="0" presId="urn:microsoft.com/office/officeart/2005/8/layout/bProcess3"/>
    <dgm:cxn modelId="{A99F9979-76DB-4258-B3B2-9DBD82F89279}" type="presParOf" srcId="{20DA840A-C65F-4D64-96B9-043DDA943BA6}" destId="{CB1AC3C2-6BA0-4495-ABC5-2717A4765022}" srcOrd="7" destOrd="0" presId="urn:microsoft.com/office/officeart/2005/8/layout/bProcess3"/>
    <dgm:cxn modelId="{5FB5E6D4-B646-4DE6-89D0-8FEBFBE02C73}" type="presParOf" srcId="{CB1AC3C2-6BA0-4495-ABC5-2717A4765022}" destId="{73855CCF-ACD0-47F4-B999-3C232E467BC7}" srcOrd="0" destOrd="0" presId="urn:microsoft.com/office/officeart/2005/8/layout/bProcess3"/>
    <dgm:cxn modelId="{75FA8B2E-A9AE-4FAA-9BC1-374525E946E2}" type="presParOf" srcId="{20DA840A-C65F-4D64-96B9-043DDA943BA6}" destId="{D6244AA1-EB58-4047-88F0-A0D7C95DA3E1}" srcOrd="8" destOrd="0" presId="urn:microsoft.com/office/officeart/2005/8/layout/bProcess3"/>
    <dgm:cxn modelId="{6A2E2F7C-0C58-40DE-824C-97856C9C7341}" type="presParOf" srcId="{20DA840A-C65F-4D64-96B9-043DDA943BA6}" destId="{C0A8CA7B-554D-4FBE-8C54-77229F846D0A}" srcOrd="9" destOrd="0" presId="urn:microsoft.com/office/officeart/2005/8/layout/bProcess3"/>
    <dgm:cxn modelId="{01EC8953-0323-4719-ACFA-0E5DD7092D1C}" type="presParOf" srcId="{C0A8CA7B-554D-4FBE-8C54-77229F846D0A}" destId="{9D557A38-70F8-4204-B4EB-77FF8860DB27}" srcOrd="0" destOrd="0" presId="urn:microsoft.com/office/officeart/2005/8/layout/bProcess3"/>
    <dgm:cxn modelId="{043D41D9-9218-436D-9A65-D596ACC0DDC8}" type="presParOf" srcId="{20DA840A-C65F-4D64-96B9-043DDA943BA6}" destId="{BBF65943-4801-4A5C-B691-1AC2F7187F25}" srcOrd="10" destOrd="0" presId="urn:microsoft.com/office/officeart/2005/8/layout/bProcess3"/>
    <dgm:cxn modelId="{4F8CAF5F-FE23-4BB7-9856-D97B26FB67D4}" type="presParOf" srcId="{20DA840A-C65F-4D64-96B9-043DDA943BA6}" destId="{4C93807D-FF88-4CB2-BCF5-F2CF169DE10E}" srcOrd="11" destOrd="0" presId="urn:microsoft.com/office/officeart/2005/8/layout/bProcess3"/>
    <dgm:cxn modelId="{4F248CCD-8595-41B5-B366-0D33D8C57873}" type="presParOf" srcId="{4C93807D-FF88-4CB2-BCF5-F2CF169DE10E}" destId="{C9BB7F34-9C2A-4BFD-8611-A4F5BFEFC130}" srcOrd="0" destOrd="0" presId="urn:microsoft.com/office/officeart/2005/8/layout/bProcess3"/>
    <dgm:cxn modelId="{D5A8E8CF-BA78-4937-A8D6-12114328149C}" type="presParOf" srcId="{20DA840A-C65F-4D64-96B9-043DDA943BA6}" destId="{79BA23D5-F634-4419-B2EF-74ED8B06CDE3}" srcOrd="12" destOrd="0" presId="urn:microsoft.com/office/officeart/2005/8/layout/bProcess3"/>
    <dgm:cxn modelId="{BC4E3038-B150-4A21-9DF9-3E33B3115150}" type="presParOf" srcId="{20DA840A-C65F-4D64-96B9-043DDA943BA6}" destId="{9720EC15-4D15-4090-A1A9-4D7950126BD7}" srcOrd="13" destOrd="0" presId="urn:microsoft.com/office/officeart/2005/8/layout/bProcess3"/>
    <dgm:cxn modelId="{EC1BAE35-236B-4DDC-BB44-E44739F831C9}" type="presParOf" srcId="{9720EC15-4D15-4090-A1A9-4D7950126BD7}" destId="{66C5E312-DB06-4781-971B-8DDDEBA0A1F0}" srcOrd="0" destOrd="0" presId="urn:microsoft.com/office/officeart/2005/8/layout/bProcess3"/>
    <dgm:cxn modelId="{6D158C8B-FFFF-4CD6-8888-5C85B0BBD67A}" type="presParOf" srcId="{20DA840A-C65F-4D64-96B9-043DDA943BA6}" destId="{2FCD1726-2741-45C6-8AF2-7EE82AE359DC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81B27-2334-4DE5-A440-1EBB75A6F98E}">
      <dsp:nvSpPr>
        <dsp:cNvPr id="0" name=""/>
        <dsp:cNvSpPr/>
      </dsp:nvSpPr>
      <dsp:spPr>
        <a:xfrm>
          <a:off x="0" y="466275"/>
          <a:ext cx="11045952" cy="18963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89" tIns="583184" rIns="85728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Implementation: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Lung zone definitions, sensitization policy and lung allocation classifications and rankings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- 6/12/2018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Heart-lung allocation - </a:t>
          </a:r>
          <a:r>
            <a:rPr lang="en-US" sz="20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10/18/2018</a:t>
          </a:r>
          <a:endParaRPr lang="en-US" sz="200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66275"/>
        <a:ext cx="11045952" cy="1896300"/>
      </dsp:txXfrm>
    </dsp:sp>
    <dsp:sp modelId="{B07B8BDE-6AF8-473B-BFF9-2AD8389AD28F}">
      <dsp:nvSpPr>
        <dsp:cNvPr id="0" name=""/>
        <dsp:cNvSpPr/>
      </dsp:nvSpPr>
      <dsp:spPr>
        <a:xfrm>
          <a:off x="552297" y="52995"/>
          <a:ext cx="77321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257" tIns="0" rIns="292257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Modifying distribution of deceased donor lungs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646" y="93344"/>
        <a:ext cx="7651468" cy="745862"/>
      </dsp:txXfrm>
    </dsp:sp>
    <dsp:sp modelId="{459A1E55-9E5C-44EF-AA71-03C82C042003}">
      <dsp:nvSpPr>
        <dsp:cNvPr id="0" name=""/>
        <dsp:cNvSpPr/>
      </dsp:nvSpPr>
      <dsp:spPr>
        <a:xfrm>
          <a:off x="0" y="2927055"/>
          <a:ext cx="11045952" cy="9922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89" tIns="583184" rIns="85728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Implementation: Dependent on OMB approval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27055"/>
        <a:ext cx="11045952" cy="992250"/>
      </dsp:txXfrm>
    </dsp:sp>
    <dsp:sp modelId="{C38403E2-1209-4DE8-BD32-A1A7D028AD47}">
      <dsp:nvSpPr>
        <dsp:cNvPr id="0" name=""/>
        <dsp:cNvSpPr/>
      </dsp:nvSpPr>
      <dsp:spPr>
        <a:xfrm>
          <a:off x="552297" y="2513775"/>
          <a:ext cx="77321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257" tIns="0" rIns="292257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Modifying the lung transplant recipient follow-up form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646" y="2554124"/>
        <a:ext cx="7651468" cy="745862"/>
      </dsp:txXfrm>
    </dsp:sp>
    <dsp:sp modelId="{FB0C05BB-A870-4AA3-8CBE-85955700AC64}">
      <dsp:nvSpPr>
        <dsp:cNvPr id="0" name=""/>
        <dsp:cNvSpPr/>
      </dsp:nvSpPr>
      <dsp:spPr>
        <a:xfrm>
          <a:off x="0" y="4483785"/>
          <a:ext cx="11045952" cy="9922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89" tIns="583184" rIns="85728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Implementation: 10/18/2018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83785"/>
        <a:ext cx="11045952" cy="992250"/>
      </dsp:txXfrm>
    </dsp:sp>
    <dsp:sp modelId="{9DED982B-7976-4332-AF15-50295C0E19FA}">
      <dsp:nvSpPr>
        <dsp:cNvPr id="0" name=""/>
        <dsp:cNvSpPr/>
      </dsp:nvSpPr>
      <dsp:spPr>
        <a:xfrm>
          <a:off x="552297" y="4070505"/>
          <a:ext cx="77321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257" tIns="0" rIns="292257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HCM/RCM Review Board Guidance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646" y="4110854"/>
        <a:ext cx="7651468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58AE7-3D21-4562-B893-10E527C60C4F}">
      <dsp:nvSpPr>
        <dsp:cNvPr id="0" name=""/>
        <dsp:cNvSpPr/>
      </dsp:nvSpPr>
      <dsp:spPr>
        <a:xfrm>
          <a:off x="0" y="600090"/>
          <a:ext cx="11045952" cy="100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C9D21-B311-4AE9-982B-C58FF17F60EF}">
      <dsp:nvSpPr>
        <dsp:cNvPr id="0" name=""/>
        <dsp:cNvSpPr/>
      </dsp:nvSpPr>
      <dsp:spPr>
        <a:xfrm>
          <a:off x="552297" y="9690"/>
          <a:ext cx="7732166" cy="118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257" tIns="0" rIns="292257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Revising 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Heart Review Board Guidelines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939" y="67332"/>
        <a:ext cx="7616882" cy="1065516"/>
      </dsp:txXfrm>
    </dsp:sp>
    <dsp:sp modelId="{69B1D999-1185-4A08-880F-06CB0A7FC901}">
      <dsp:nvSpPr>
        <dsp:cNvPr id="0" name=""/>
        <dsp:cNvSpPr/>
      </dsp:nvSpPr>
      <dsp:spPr>
        <a:xfrm>
          <a:off x="0" y="2414491"/>
          <a:ext cx="11045952" cy="100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38A95-DAB2-44D4-B529-B87BC0FF2146}">
      <dsp:nvSpPr>
        <dsp:cNvPr id="0" name=""/>
        <dsp:cNvSpPr/>
      </dsp:nvSpPr>
      <dsp:spPr>
        <a:xfrm>
          <a:off x="552297" y="1824091"/>
          <a:ext cx="7732166" cy="118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257" tIns="0" rIns="2922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Additional Clarifications to the new Adult Heart Policy Language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939" y="1881733"/>
        <a:ext cx="7616882" cy="1065516"/>
      </dsp:txXfrm>
    </dsp:sp>
    <dsp:sp modelId="{64431493-E69A-4E4A-BBBF-BDAB52050D2D}">
      <dsp:nvSpPr>
        <dsp:cNvPr id="0" name=""/>
        <dsp:cNvSpPr/>
      </dsp:nvSpPr>
      <dsp:spPr>
        <a:xfrm>
          <a:off x="0" y="4228891"/>
          <a:ext cx="11045952" cy="100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9A9B5-BC20-4C3E-8158-ABEA654997A8}">
      <dsp:nvSpPr>
        <dsp:cNvPr id="0" name=""/>
        <dsp:cNvSpPr/>
      </dsp:nvSpPr>
      <dsp:spPr>
        <a:xfrm>
          <a:off x="552297" y="3638491"/>
          <a:ext cx="7732166" cy="118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257" tIns="0" rIns="292257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Guidance Regarding Adult Heart Device-Related Complications will be rescinded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939" y="3696133"/>
        <a:ext cx="7616882" cy="1065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B5B17-E1AF-46B9-A4DB-20327E28BB2E}">
      <dsp:nvSpPr>
        <dsp:cNvPr id="0" name=""/>
        <dsp:cNvSpPr/>
      </dsp:nvSpPr>
      <dsp:spPr>
        <a:xfrm>
          <a:off x="2601899" y="1376414"/>
          <a:ext cx="5663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324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0139" y="1419146"/>
        <a:ext cx="29846" cy="5975"/>
      </dsp:txXfrm>
    </dsp:sp>
    <dsp:sp modelId="{73C1A47A-86F0-4062-9637-0E26F089C01A}">
      <dsp:nvSpPr>
        <dsp:cNvPr id="0" name=""/>
        <dsp:cNvSpPr/>
      </dsp:nvSpPr>
      <dsp:spPr>
        <a:xfrm>
          <a:off x="8374" y="64353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>
              <a:latin typeface="Arial" panose="020B0604020202020204" pitchFamily="34" charset="0"/>
              <a:cs typeface="Arial" panose="020B0604020202020204" pitchFamily="34" charset="0"/>
            </a:rPr>
            <a:t>July: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Project prioritization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74" y="643536"/>
        <a:ext cx="2595325" cy="1557195"/>
      </dsp:txXfrm>
    </dsp:sp>
    <dsp:sp modelId="{F9AC7F44-2C60-4F30-9F9B-17991C8530E1}">
      <dsp:nvSpPr>
        <dsp:cNvPr id="0" name=""/>
        <dsp:cNvSpPr/>
      </dsp:nvSpPr>
      <dsp:spPr>
        <a:xfrm>
          <a:off x="5794150" y="1376414"/>
          <a:ext cx="5663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324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62389" y="1419146"/>
        <a:ext cx="29846" cy="5975"/>
      </dsp:txXfrm>
    </dsp:sp>
    <dsp:sp modelId="{8CC5B2BC-4B20-4CAE-824C-4B7FC2D0E4B6}">
      <dsp:nvSpPr>
        <dsp:cNvPr id="0" name=""/>
        <dsp:cNvSpPr/>
      </dsp:nvSpPr>
      <dsp:spPr>
        <a:xfrm>
          <a:off x="3200624" y="64353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August: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Project approval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0624" y="643536"/>
        <a:ext cx="2595325" cy="1557195"/>
      </dsp:txXfrm>
    </dsp:sp>
    <dsp:sp modelId="{1F12DE71-471B-4655-96A5-14C1C3FDA0C1}">
      <dsp:nvSpPr>
        <dsp:cNvPr id="0" name=""/>
        <dsp:cNvSpPr/>
      </dsp:nvSpPr>
      <dsp:spPr>
        <a:xfrm>
          <a:off x="8986400" y="1376414"/>
          <a:ext cx="5663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324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54639" y="1419146"/>
        <a:ext cx="29846" cy="5975"/>
      </dsp:txXfrm>
    </dsp:sp>
    <dsp:sp modelId="{858BE67C-62D9-4055-8324-A6ACECE6C159}">
      <dsp:nvSpPr>
        <dsp:cNvPr id="0" name=""/>
        <dsp:cNvSpPr/>
      </dsp:nvSpPr>
      <dsp:spPr>
        <a:xfrm>
          <a:off x="6392874" y="64353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September: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Modeling requests due to SRTR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92874" y="643536"/>
        <a:ext cx="2595325" cy="1557195"/>
      </dsp:txXfrm>
    </dsp:sp>
    <dsp:sp modelId="{CB1AC3C2-6BA0-4495-ABC5-2717A4765022}">
      <dsp:nvSpPr>
        <dsp:cNvPr id="0" name=""/>
        <dsp:cNvSpPr/>
      </dsp:nvSpPr>
      <dsp:spPr>
        <a:xfrm>
          <a:off x="1306037" y="2198932"/>
          <a:ext cx="9576750" cy="566324"/>
        </a:xfrm>
        <a:custGeom>
          <a:avLst/>
          <a:gdLst/>
          <a:ahLst/>
          <a:cxnLst/>
          <a:rect l="0" t="0" r="0" b="0"/>
          <a:pathLst>
            <a:path>
              <a:moveTo>
                <a:pt x="9576750" y="0"/>
              </a:moveTo>
              <a:lnTo>
                <a:pt x="9576750" y="300262"/>
              </a:lnTo>
              <a:lnTo>
                <a:pt x="0" y="300262"/>
              </a:lnTo>
              <a:lnTo>
                <a:pt x="0" y="566324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54529" y="2479106"/>
        <a:ext cx="479766" cy="5975"/>
      </dsp:txXfrm>
    </dsp:sp>
    <dsp:sp modelId="{A6AE60C9-52DE-4B50-B47D-58BEB018F66C}">
      <dsp:nvSpPr>
        <dsp:cNvPr id="0" name=""/>
        <dsp:cNvSpPr/>
      </dsp:nvSpPr>
      <dsp:spPr>
        <a:xfrm>
          <a:off x="9585125" y="64353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October: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development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85125" y="643536"/>
        <a:ext cx="2595325" cy="1557195"/>
      </dsp:txXfrm>
    </dsp:sp>
    <dsp:sp modelId="{C0A8CA7B-554D-4FBE-8C54-77229F846D0A}">
      <dsp:nvSpPr>
        <dsp:cNvPr id="0" name=""/>
        <dsp:cNvSpPr/>
      </dsp:nvSpPr>
      <dsp:spPr>
        <a:xfrm>
          <a:off x="2601899" y="3530534"/>
          <a:ext cx="5663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324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0139" y="3573266"/>
        <a:ext cx="29846" cy="5975"/>
      </dsp:txXfrm>
    </dsp:sp>
    <dsp:sp modelId="{D6244AA1-EB58-4047-88F0-A0D7C95DA3E1}">
      <dsp:nvSpPr>
        <dsp:cNvPr id="0" name=""/>
        <dsp:cNvSpPr/>
      </dsp:nvSpPr>
      <dsp:spPr>
        <a:xfrm>
          <a:off x="8374" y="279765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November: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development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74" y="2797656"/>
        <a:ext cx="2595325" cy="1557195"/>
      </dsp:txXfrm>
    </dsp:sp>
    <dsp:sp modelId="{4C93807D-FF88-4CB2-BCF5-F2CF169DE10E}">
      <dsp:nvSpPr>
        <dsp:cNvPr id="0" name=""/>
        <dsp:cNvSpPr/>
      </dsp:nvSpPr>
      <dsp:spPr>
        <a:xfrm>
          <a:off x="5794150" y="3530534"/>
          <a:ext cx="5663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324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62389" y="3573266"/>
        <a:ext cx="29846" cy="5975"/>
      </dsp:txXfrm>
    </dsp:sp>
    <dsp:sp modelId="{BBF65943-4801-4A5C-B691-1AC2F7187F25}">
      <dsp:nvSpPr>
        <dsp:cNvPr id="0" name=""/>
        <dsp:cNvSpPr/>
      </dsp:nvSpPr>
      <dsp:spPr>
        <a:xfrm>
          <a:off x="3200624" y="279765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December: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language and proposals finalized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00624" y="2797656"/>
        <a:ext cx="2595325" cy="1557195"/>
      </dsp:txXfrm>
    </dsp:sp>
    <dsp:sp modelId="{9720EC15-4D15-4090-A1A9-4D7950126BD7}">
      <dsp:nvSpPr>
        <dsp:cNvPr id="0" name=""/>
        <dsp:cNvSpPr/>
      </dsp:nvSpPr>
      <dsp:spPr>
        <a:xfrm>
          <a:off x="8986400" y="3530534"/>
          <a:ext cx="5663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6324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54639" y="3573266"/>
        <a:ext cx="29846" cy="5975"/>
      </dsp:txXfrm>
    </dsp:sp>
    <dsp:sp modelId="{79BA23D5-F634-4419-B2EF-74ED8B06CDE3}">
      <dsp:nvSpPr>
        <dsp:cNvPr id="0" name=""/>
        <dsp:cNvSpPr/>
      </dsp:nvSpPr>
      <dsp:spPr>
        <a:xfrm>
          <a:off x="6392874" y="279765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January – March: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Public Comment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92874" y="2797656"/>
        <a:ext cx="2595325" cy="1557195"/>
      </dsp:txXfrm>
    </dsp:sp>
    <dsp:sp modelId="{2FCD1726-2741-45C6-8AF2-7EE82AE359DC}">
      <dsp:nvSpPr>
        <dsp:cNvPr id="0" name=""/>
        <dsp:cNvSpPr/>
      </dsp:nvSpPr>
      <dsp:spPr>
        <a:xfrm>
          <a:off x="9585125" y="2797656"/>
          <a:ext cx="2595325" cy="155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June: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Board of Directors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85125" y="2797656"/>
        <a:ext cx="2595325" cy="1557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yourself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OPTN/UNOS Board of Directors approved the</a:t>
            </a:r>
            <a:r>
              <a:rPr lang="en-US" baseline="0" dirty="0" smtClean="0"/>
              <a:t> following Thoracic Committee public comment proposals during their June meeting: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Modifications to the Distribution of Deceased Donor Lungs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 smtClean="0"/>
              <a:t>The Board removed the November 24, 2018 expiration date for the 250 nautical mile distribution</a:t>
            </a:r>
            <a:r>
              <a:rPr lang="en-US" baseline="0" dirty="0" smtClean="0"/>
              <a:t> </a:t>
            </a:r>
            <a:r>
              <a:rPr lang="en-US" dirty="0" smtClean="0"/>
              <a:t>unit for deceased donor lungs. They also adopted changes to the policy for sensitized lung candidates. These changes were</a:t>
            </a:r>
            <a:r>
              <a:rPr lang="en-US" baseline="0" dirty="0" smtClean="0"/>
              <a:t> effective upon Board approval. Finally, the Board approved clarifications to previously approved heart-lung allocation policy that will be implemented in the fall of 2018 by replacing references to the DSA and zones with references to specific allocation classifications.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Modification of the Lung Transplant Recipient Follow-up Form to Better Characterize Longitudinal Change in Lung Function after Transplantation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400" b="0" i="0" u="none" strike="noStrike" dirty="0" smtClean="0">
                <a:effectLst/>
                <a:latin typeface="Arial" panose="020B0604020202020204" pitchFamily="34" charset="0"/>
              </a:rPr>
              <a:t>This change requires</a:t>
            </a:r>
            <a:r>
              <a:rPr lang="en-US" sz="1400" b="0" i="0" u="none" strike="noStrike" baseline="0" dirty="0" smtClean="0">
                <a:effectLst/>
                <a:latin typeface="Arial" panose="020B0604020202020204" pitchFamily="34" charset="0"/>
              </a:rPr>
              <a:t> Office of Management and Budget review which may prolong implementation.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4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171450" marR="0" lvl="0" indent="-1714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Board Guidance for Hypertrophic and Restrictive Cardiomyopathy Exception Requests</a:t>
            </a:r>
          </a:p>
          <a:p>
            <a:pPr marL="0" marR="0" lv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2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guidance</a:t>
            </a:r>
            <a:r>
              <a:rPr lang="en-US" sz="1200" b="0" i="0" u="none" strike="noStrike" kern="1200" baseline="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be effective in tandem with the changes to adult heart allocation policy.</a:t>
            </a:r>
            <a:endParaRPr lang="en-US" sz="1200" b="0" i="0" u="none" strike="noStrike" kern="1200" dirty="0" smtClean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1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4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400" b="0" i="0" u="none" strike="noStrike" kern="1200" baseline="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addition, the Board approved the following:</a:t>
            </a:r>
          </a:p>
          <a:p>
            <a:pPr marL="742950" marR="0" lvl="1" indent="-285750" algn="l" defTabSz="4572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 smtClean="0"/>
              <a:t>Revisions to OPTN/UNOS Heart Review Board Guidelines</a:t>
            </a:r>
            <a:endParaRPr lang="en-US" sz="14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628650" marR="0" lvl="1" indent="-1714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 Clarifications to the Adult Heart Allocation System Policy Language</a:t>
            </a:r>
            <a:endParaRPr lang="en-US" sz="14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628650" marR="0" lvl="1" indent="-1714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Rescind Guidance Regarding Adult Heart Status 1A(b) Device-Related Complications</a:t>
            </a:r>
          </a:p>
          <a:p>
            <a:pPr marL="0" marR="0" lv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400" b="0" i="0" u="none" strike="noStrike" kern="1200" dirty="0" smtClean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400" b="0" i="0" u="none" strike="noStrike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n-US" sz="1400" b="0" i="0" u="none" strike="noStrike" kern="1200" baseline="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all be effective October 18</a:t>
            </a:r>
            <a:r>
              <a:rPr lang="en-US" sz="1400" b="0" i="0" u="none" strike="noStrike" kern="1200" baseline="300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b="0" i="0" u="none" strike="noStrike" kern="1200" baseline="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2018 when Phase 2 of the adult heart allocation system is implemented.</a:t>
            </a:r>
            <a:endParaRPr lang="en-US" sz="14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4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UNOS</a:t>
            </a:r>
            <a:r>
              <a:rPr lang="en-US" baseline="0" dirty="0" smtClean="0"/>
              <a:t> has been working hard on programming the new adult heart allocation system. We will do a 2-phased roll out. During the first phase, which will be a 30 day period, you will update all the information you have for all your heart candidates in new status justification forms that align with the 6 new statuses. Those forms also contain a risk stratification data section, where you’ll submit data on each candidate that will ultimately help us build a heart allocation score in the future.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 2 is the day the system will go live and use the new status justifications to allocate hearts.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74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there is so much to learn about</a:t>
            </a:r>
            <a:r>
              <a:rPr lang="en-US" baseline="0" dirty="0" smtClean="0"/>
              <a:t> the new allocation system, we have </a:t>
            </a:r>
            <a:r>
              <a:rPr lang="en-US" dirty="0" smtClean="0"/>
              <a:t>been working with UNOS Professional Education</a:t>
            </a:r>
            <a:r>
              <a:rPr lang="en-US" baseline="0" dirty="0" smtClean="0"/>
              <a:t> to develop several instructional offerings for this policy to assist members with the upcoming changes.  All instructional offerings are available in UNOS Connect. </a:t>
            </a:r>
          </a:p>
          <a:p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mentioned, each</a:t>
            </a:r>
            <a:r>
              <a:rPr lang="en-US" dirty="0" smtClean="0"/>
              <a:t> organ-specific</a:t>
            </a:r>
            <a:r>
              <a:rPr lang="en-US" baseline="0" dirty="0" smtClean="0"/>
              <a:t> Committee is addressing the common problem that </a:t>
            </a:r>
            <a:r>
              <a:rPr lang="en-US" dirty="0" smtClean="0"/>
              <a:t>DSAs are not a good proxy for geographic distance between donors and transplant candidates. This is because the disparate sizes, shapes, and populations of DSAs, as drawn today, are not rationally determined in a manner that can be consistently applied equally for all candidates.</a:t>
            </a:r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Thoracic Committee will work on this proposal over the next six months and put it out for public comment in January 2019. 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1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tentative timeline for this project.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66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1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OPTN/UNOS Thoracic </a:t>
            </a:r>
            <a:br>
              <a:rPr lang="en-US" sz="6000" dirty="0" smtClean="0"/>
            </a:br>
            <a:r>
              <a:rPr lang="en-US" sz="6000" dirty="0" smtClean="0"/>
              <a:t>Organ Transplantation Committee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32254" y="4105711"/>
            <a:ext cx="11073631" cy="7530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Fall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379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156310"/>
            <a:ext cx="11651768" cy="859690"/>
          </a:xfrm>
        </p:spPr>
        <p:txBody>
          <a:bodyPr/>
          <a:lstStyle/>
          <a:p>
            <a:r>
              <a:rPr lang="en-US" sz="4400" dirty="0" smtClean="0"/>
              <a:t>Recent Board Actions</a:t>
            </a:r>
            <a:endParaRPr lang="en-US" sz="4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082891"/>
              </p:ext>
            </p:extLst>
          </p:nvPr>
        </p:nvGraphicFramePr>
        <p:xfrm>
          <a:off x="512064" y="1016000"/>
          <a:ext cx="11045952" cy="5529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517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156310"/>
            <a:ext cx="11651768" cy="859690"/>
          </a:xfrm>
        </p:spPr>
        <p:txBody>
          <a:bodyPr/>
          <a:lstStyle/>
          <a:p>
            <a:r>
              <a:rPr lang="en-US" sz="4400" dirty="0" smtClean="0"/>
              <a:t>Recent Board Actions</a:t>
            </a:r>
            <a:endParaRPr lang="en-US" sz="4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55564929"/>
              </p:ext>
            </p:extLst>
          </p:nvPr>
        </p:nvGraphicFramePr>
        <p:xfrm>
          <a:off x="512064" y="1298448"/>
          <a:ext cx="11045952" cy="5246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170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Updates on the New Adult Heart Allocation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56540" y="3643492"/>
            <a:ext cx="11073631" cy="7530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Thoracic Organ Transplantation Committee</a:t>
            </a:r>
          </a:p>
        </p:txBody>
      </p:sp>
    </p:spTree>
    <p:extLst>
      <p:ext uri="{BB962C8B-B14F-4D97-AF65-F5344CB8AC3E}">
        <p14:creationId xmlns:p14="http://schemas.microsoft.com/office/powerpoint/2010/main" val="293446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2-phase roll-out</a:t>
            </a:r>
          </a:p>
          <a:p>
            <a:pPr lvl="1"/>
            <a:r>
              <a:rPr lang="en-US" sz="2800" dirty="0" smtClean="0"/>
              <a:t>Phase 1 – September 18</a:t>
            </a:r>
          </a:p>
          <a:p>
            <a:pPr lvl="2"/>
            <a:r>
              <a:rPr lang="en-US" sz="2800" dirty="0" smtClean="0"/>
              <a:t>Complete new status justification forms and enter risk stratification data for all active adult heart candidates</a:t>
            </a:r>
          </a:p>
          <a:p>
            <a:pPr lvl="1"/>
            <a:r>
              <a:rPr lang="en-US" sz="2800" dirty="0" smtClean="0"/>
              <a:t>Phase 2</a:t>
            </a:r>
            <a:r>
              <a:rPr lang="en-US" sz="2800" dirty="0"/>
              <a:t> </a:t>
            </a:r>
            <a:r>
              <a:rPr lang="en-US" sz="2800" dirty="0" smtClean="0"/>
              <a:t>– October 18</a:t>
            </a:r>
          </a:p>
          <a:p>
            <a:pPr lvl="2"/>
            <a:r>
              <a:rPr lang="en-US" sz="2800" dirty="0" err="1" smtClean="0"/>
              <a:t>UNet</a:t>
            </a:r>
            <a:r>
              <a:rPr lang="en-US" sz="2800" dirty="0" smtClean="0"/>
              <a:t> will allocate hearts using new statuses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5007367"/>
          </a:xfrm>
        </p:spPr>
        <p:txBody>
          <a:bodyPr>
            <a:normAutofit/>
          </a:bodyPr>
          <a:lstStyle/>
          <a:p>
            <a:pPr lvl="0">
              <a:buClr>
                <a:srgbClr val="002045"/>
              </a:buClr>
            </a:pPr>
            <a:r>
              <a:rPr lang="en-US" sz="2900" b="1" dirty="0"/>
              <a:t>Available Now:</a:t>
            </a:r>
          </a:p>
          <a:p>
            <a:pPr lvl="1">
              <a:buClr>
                <a:srgbClr val="002045"/>
              </a:buClr>
            </a:pPr>
            <a:r>
              <a:rPr lang="en-US" sz="2400" dirty="0"/>
              <a:t>HRT102 - Adult Heart Allocation Policy </a:t>
            </a:r>
            <a:r>
              <a:rPr lang="en-US" sz="2400" dirty="0" smtClean="0"/>
              <a:t>Revisions</a:t>
            </a:r>
          </a:p>
          <a:p>
            <a:pPr lvl="1">
              <a:buClr>
                <a:srgbClr val="002045"/>
              </a:buClr>
            </a:pPr>
            <a:r>
              <a:rPr lang="en-US" sz="2400" dirty="0"/>
              <a:t>HRT103 - Preparing for Heart Allocation Changes </a:t>
            </a:r>
            <a:endParaRPr lang="en-US" sz="2400" dirty="0" smtClean="0"/>
          </a:p>
          <a:p>
            <a:pPr lvl="1">
              <a:buClr>
                <a:srgbClr val="002045"/>
              </a:buClr>
            </a:pPr>
            <a:r>
              <a:rPr lang="en-US" sz="2400" dirty="0"/>
              <a:t>OPO Training (PDF document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Clr>
                <a:srgbClr val="002045"/>
              </a:buClr>
            </a:pPr>
            <a:r>
              <a:rPr lang="en-US" sz="2400" dirty="0"/>
              <a:t>Adult Heart Allocation Toolkit (available on OPTN</a:t>
            </a:r>
            <a:r>
              <a:rPr lang="en-US" sz="2400" dirty="0" smtClean="0"/>
              <a:t>)</a:t>
            </a:r>
          </a:p>
          <a:p>
            <a:pPr lvl="1">
              <a:buClr>
                <a:srgbClr val="002045"/>
              </a:buClr>
            </a:pPr>
            <a:r>
              <a:rPr lang="en-US" sz="2400" dirty="0"/>
              <a:t>Patient Brochure </a:t>
            </a:r>
            <a:r>
              <a:rPr lang="en-US" sz="2400" dirty="0" smtClean="0"/>
              <a:t>(available on UNOS.org)</a:t>
            </a:r>
          </a:p>
          <a:p>
            <a:pPr lvl="1">
              <a:buClr>
                <a:srgbClr val="002045"/>
              </a:buClr>
            </a:pPr>
            <a:r>
              <a:rPr lang="en-US" sz="2400" dirty="0" smtClean="0"/>
              <a:t>Patient PowerPoint presentation (available on Transplant Pro)</a:t>
            </a:r>
          </a:p>
          <a:p>
            <a:pPr lvl="0">
              <a:buClr>
                <a:srgbClr val="002045"/>
              </a:buClr>
            </a:pPr>
            <a:r>
              <a:rPr lang="en-US" sz="2900" b="1" dirty="0" smtClean="0"/>
              <a:t>Coming </a:t>
            </a:r>
            <a:r>
              <a:rPr lang="en-US" sz="2900" b="1" dirty="0"/>
              <a:t>in </a:t>
            </a:r>
            <a:r>
              <a:rPr lang="en-US" sz="2900" b="1" dirty="0" smtClean="0"/>
              <a:t>August 2018</a:t>
            </a:r>
            <a:r>
              <a:rPr lang="en-US" sz="2900" b="1" dirty="0"/>
              <a:t>:</a:t>
            </a:r>
          </a:p>
          <a:p>
            <a:pPr lvl="1">
              <a:buClr>
                <a:srgbClr val="002045"/>
              </a:buClr>
            </a:pPr>
            <a:r>
              <a:rPr lang="en-US" sz="2400" dirty="0" smtClean="0"/>
              <a:t>System </a:t>
            </a:r>
            <a:r>
              <a:rPr lang="en-US" sz="2400" dirty="0"/>
              <a:t>Training </a:t>
            </a:r>
            <a:r>
              <a:rPr lang="en-US" sz="2400" dirty="0" smtClean="0"/>
              <a:t>–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buClr>
                <a:srgbClr val="002045"/>
              </a:buClr>
            </a:pPr>
            <a:r>
              <a:rPr lang="en-US" sz="2400" dirty="0" smtClean="0"/>
              <a:t>Regional </a:t>
            </a:r>
            <a:r>
              <a:rPr lang="en-US" sz="2400" dirty="0"/>
              <a:t>Review Board Training </a:t>
            </a:r>
            <a:r>
              <a:rPr lang="en-US" sz="2400" dirty="0" smtClean="0"/>
              <a:t>– TBD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Heart Allocation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45825" y="5082679"/>
            <a:ext cx="4591223" cy="1273516"/>
            <a:chOff x="7445825" y="5415145"/>
            <a:chExt cx="4591223" cy="12735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4667" y="5821994"/>
              <a:ext cx="4552381" cy="86666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445825" y="5415145"/>
              <a:ext cx="4441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All instructional offerings are available in: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484667" y="6356195"/>
            <a:ext cx="440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unosconnect.unos.org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1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1064" y="1151223"/>
            <a:ext cx="11394917" cy="44576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Goal: Eliminate DSA in heart allocation by developing alternative geographic distribution 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Fixed distance framework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Aligns with Geographic Principles Organ Distribution and the OPTN Final Rule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meeting throughout fall 2018 to develop solution for Spring 2019 public comment</a:t>
            </a:r>
          </a:p>
          <a:p>
            <a:endParaRPr lang="en-US" sz="2800" dirty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Committee Projects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0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319595"/>
            <a:ext cx="11651769" cy="850932"/>
          </a:xfrm>
        </p:spPr>
        <p:txBody>
          <a:bodyPr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Eliminate the Use of DSAs in Thoracic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12174932"/>
              </p:ext>
            </p:extLst>
          </p:nvPr>
        </p:nvGraphicFramePr>
        <p:xfrm>
          <a:off x="0" y="1378226"/>
          <a:ext cx="12188825" cy="4998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347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8168" y="3125985"/>
            <a:ext cx="3669136" cy="850932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B4DD36-3E77-48C1-BD50-FF15F831F4D8}">
  <ds:schemaRefs>
    <ds:schemaRef ds:uri="http://schemas.microsoft.com/office/2006/documentManagement/types"/>
    <ds:schemaRef ds:uri="http://schemas.microsoft.com/office/2006/metadata/properties"/>
    <ds:schemaRef ds:uri="eb91da90-ef78-48fa-8294-c2e3b9c4157a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F4769F1-320E-4019-AEC5-DFAF6FC390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786</Words>
  <Application>Microsoft Office PowerPoint</Application>
  <PresentationFormat>Custom</PresentationFormat>
  <Paragraphs>113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Myriad Pro</vt:lpstr>
      <vt:lpstr>Wingdings</vt:lpstr>
      <vt:lpstr>Expo</vt:lpstr>
      <vt:lpstr>OPTN/UNOS Thoracic  Organ Transplantation Committee</vt:lpstr>
      <vt:lpstr>Recent Board Actions</vt:lpstr>
      <vt:lpstr>Recent Board Actions</vt:lpstr>
      <vt:lpstr>Updates on the New Adult Heart Allocation System</vt:lpstr>
      <vt:lpstr>Timeline for Implementation</vt:lpstr>
      <vt:lpstr>Adult Heart Allocation</vt:lpstr>
      <vt:lpstr>Committee Projects </vt:lpstr>
      <vt:lpstr>Eliminate the Use of DSAs in Thoracic Distribution</vt:lpstr>
      <vt:lpstr>Questions?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Sokohl</cp:lastModifiedBy>
  <cp:revision>159</cp:revision>
  <dcterms:created xsi:type="dcterms:W3CDTF">2010-09-17T15:26:33Z</dcterms:created>
  <dcterms:modified xsi:type="dcterms:W3CDTF">2018-08-20T19:39:24Z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4b5e162d-cc3d-4aa8-86d4-27de9de93b0a</vt:lpwstr>
  </property>
  <property fmtid="{D5CDD505-2E9C-101B-9397-08002B2CF9AE}" pid="4" name="Committee">
    <vt:lpwstr/>
  </property>
</Properties>
</file>