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28"/>
  </p:notesMasterIdLst>
  <p:handoutMasterIdLst>
    <p:handoutMasterId r:id="rId29"/>
  </p:handoutMasterIdLst>
  <p:sldIdLst>
    <p:sldId id="266" r:id="rId5"/>
    <p:sldId id="321" r:id="rId6"/>
    <p:sldId id="269" r:id="rId7"/>
    <p:sldId id="307" r:id="rId8"/>
    <p:sldId id="322" r:id="rId9"/>
    <p:sldId id="417" r:id="rId10"/>
    <p:sldId id="412" r:id="rId11"/>
    <p:sldId id="415" r:id="rId12"/>
    <p:sldId id="414" r:id="rId13"/>
    <p:sldId id="356" r:id="rId14"/>
    <p:sldId id="407" r:id="rId15"/>
    <p:sldId id="408" r:id="rId16"/>
    <p:sldId id="359" r:id="rId17"/>
    <p:sldId id="326" r:id="rId18"/>
    <p:sldId id="377" r:id="rId19"/>
    <p:sldId id="421" r:id="rId20"/>
    <p:sldId id="422" r:id="rId21"/>
    <p:sldId id="379" r:id="rId22"/>
    <p:sldId id="323" r:id="rId23"/>
    <p:sldId id="324" r:id="rId24"/>
    <p:sldId id="327" r:id="rId25"/>
    <p:sldId id="308" r:id="rId26"/>
    <p:sldId id="281" r:id="rId27"/>
  </p:sldIdLst>
  <p:sldSz cx="12188825"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84">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da C. Woodbury" initials="" lastIdx="30" clrIdx="2"/>
  <p:cmAuthor id="2" name="Desiree Tenenbaum" initials="DT" lastIdx="4" clrIdx="1"/>
  <p:cmAuthor id="3" name="Shannon F. Edwards" initials="SFE" lastIdx="41" clrIdx="3"/>
  <p:cmAuthor id="4" name="Betsy Gans" initials="" lastIdx="11" clrIdx="4"/>
  <p:cmAuthor id="5" name="Unknown User1" initials="Unknown User1" lastIdx="2" clrIdx="5"/>
  <p:cmAuthor id="6" name="Shannon F. Edwards" initials="" lastIdx="1" clrIdx="6"/>
  <p:cmAuthor id="7" name="Desiree Tenenbaum" initials="" lastIdx="2" clrIdx="7"/>
  <p:cmAuthor id="8" name="Emily Ward" initials="" lastIdx="3" clrIdx="8"/>
  <p:cmAuthor id="9" name="Kimberly Uccellini" initials="" lastIdx="3" clrIdx="9"/>
  <p:cmAuthor id="10" name="Ross Walton" initials="" lastIdx="3" clrIdx="10"/>
  <p:cmAuthor id="11" name="Unknown User2" initials="Unknown User2" lastIdx="3" clrIdx="11"/>
  <p:cmAuthor id="12" name="Unknown User3" initials="Unknown User3" lastIdx="2" clrIdx="12"/>
  <p:cmAuthor id="13" name="Unknown User4" initials="Unknown User4" lastIdx="4" clrIdx="1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3996"/>
    <a:srgbClr val="0B76BC"/>
    <a:srgbClr val="D76600"/>
    <a:srgbClr val="002045"/>
    <a:srgbClr val="001B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8400" autoAdjust="0"/>
  </p:normalViewPr>
  <p:slideViewPr>
    <p:cSldViewPr snapToGrid="0" snapToObjects="1">
      <p:cViewPr varScale="1">
        <p:scale>
          <a:sx n="47" d="100"/>
          <a:sy n="47" d="100"/>
        </p:scale>
        <p:origin x="1416" y="40"/>
      </p:cViewPr>
      <p:guideLst>
        <p:guide orient="horz" pos="2184"/>
        <p:guide pos="3839"/>
      </p:guideLst>
    </p:cSldViewPr>
  </p:slideViewPr>
  <p:outlineViewPr>
    <p:cViewPr>
      <p:scale>
        <a:sx n="33" d="100"/>
        <a:sy n="33" d="100"/>
      </p:scale>
      <p:origin x="0" y="0"/>
    </p:cViewPr>
  </p:outlineViewPr>
  <p:notesTextViewPr>
    <p:cViewPr>
      <p:scale>
        <a:sx n="100" d="100"/>
        <a:sy n="100" d="100"/>
      </p:scale>
      <p:origin x="0" y="-276"/>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83D8FA-79B9-4300-A4D5-8A902942B341}" type="doc">
      <dgm:prSet loTypeId="urn:microsoft.com/office/officeart/2011/layout/CircleProcess" loCatId="process" qsTypeId="urn:microsoft.com/office/officeart/2005/8/quickstyle/simple1" qsCatId="simple" csTypeId="urn:microsoft.com/office/officeart/2005/8/colors/accent0_2" csCatId="mainScheme" phldr="1"/>
      <dgm:spPr/>
      <dgm:t>
        <a:bodyPr/>
        <a:lstStyle/>
        <a:p>
          <a:endParaRPr lang="en-US"/>
        </a:p>
      </dgm:t>
    </dgm:pt>
    <dgm:pt modelId="{A11711CA-1F06-4677-94A7-F278FCD37AE7}">
      <dgm:prSet phldrT="[Text]" custT="1"/>
      <dgm:spPr/>
      <dgm:t>
        <a:bodyPr/>
        <a:lstStyle/>
        <a:p>
          <a:r>
            <a:rPr lang="en-US" sz="2400" dirty="0" smtClean="0">
              <a:latin typeface="Arial" panose="020B0604020202020204" pitchFamily="34" charset="0"/>
              <a:cs typeface="Arial" panose="020B0604020202020204" pitchFamily="34" charset="0"/>
            </a:rPr>
            <a:t>Strongly Support</a:t>
          </a:r>
          <a:endParaRPr lang="en-US" sz="2400" dirty="0">
            <a:latin typeface="Arial" panose="020B0604020202020204" pitchFamily="34" charset="0"/>
            <a:cs typeface="Arial" panose="020B0604020202020204" pitchFamily="34" charset="0"/>
          </a:endParaRPr>
        </a:p>
      </dgm:t>
    </dgm:pt>
    <dgm:pt modelId="{87D14E14-6E1A-4240-90FA-7F1D8A68F642}" type="parTrans" cxnId="{A9F98D93-1423-44EB-B7B4-BE39E2E60E80}">
      <dgm:prSet/>
      <dgm:spPr/>
      <dgm:t>
        <a:bodyPr/>
        <a:lstStyle/>
        <a:p>
          <a:endParaRPr lang="en-US"/>
        </a:p>
      </dgm:t>
    </dgm:pt>
    <dgm:pt modelId="{048C6569-13C4-4626-93BF-0A47EBDB8BA4}" type="sibTrans" cxnId="{A9F98D93-1423-44EB-B7B4-BE39E2E60E80}">
      <dgm:prSet/>
      <dgm:spPr/>
      <dgm:t>
        <a:bodyPr/>
        <a:lstStyle/>
        <a:p>
          <a:endParaRPr lang="en-US"/>
        </a:p>
      </dgm:t>
    </dgm:pt>
    <dgm:pt modelId="{81EF9FE9-1821-474C-89BC-4C0F25A6FF97}">
      <dgm:prSet custT="1"/>
      <dgm:spPr/>
      <dgm:t>
        <a:bodyPr/>
        <a:lstStyle/>
        <a:p>
          <a:r>
            <a:rPr lang="en-US" sz="2400" dirty="0" smtClean="0">
              <a:latin typeface="Arial" panose="020B0604020202020204" pitchFamily="34" charset="0"/>
              <a:cs typeface="Arial" panose="020B0604020202020204" pitchFamily="34" charset="0"/>
            </a:rPr>
            <a:t>Support</a:t>
          </a:r>
        </a:p>
      </dgm:t>
    </dgm:pt>
    <dgm:pt modelId="{EACF1C8E-A945-4A98-97A9-396F1193A770}" type="parTrans" cxnId="{92822FA0-39AE-46E2-A984-97228B1F94C3}">
      <dgm:prSet/>
      <dgm:spPr/>
      <dgm:t>
        <a:bodyPr/>
        <a:lstStyle/>
        <a:p>
          <a:endParaRPr lang="en-US"/>
        </a:p>
      </dgm:t>
    </dgm:pt>
    <dgm:pt modelId="{56CEEE14-2E82-46BC-AD12-6A66527B153C}" type="sibTrans" cxnId="{92822FA0-39AE-46E2-A984-97228B1F94C3}">
      <dgm:prSet/>
      <dgm:spPr/>
      <dgm:t>
        <a:bodyPr/>
        <a:lstStyle/>
        <a:p>
          <a:endParaRPr lang="en-US"/>
        </a:p>
      </dgm:t>
    </dgm:pt>
    <dgm:pt modelId="{364B856A-555F-4F8B-9C43-151C5ED0A758}">
      <dgm:prSet custT="1"/>
      <dgm:spPr/>
      <dgm:t>
        <a:bodyPr/>
        <a:lstStyle/>
        <a:p>
          <a:r>
            <a:rPr lang="en-US" sz="2400" dirty="0" smtClean="0">
              <a:latin typeface="Arial" panose="020B0604020202020204" pitchFamily="34" charset="0"/>
              <a:cs typeface="Arial" panose="020B0604020202020204" pitchFamily="34" charset="0"/>
            </a:rPr>
            <a:t>Abstain/ Neutral</a:t>
          </a:r>
        </a:p>
      </dgm:t>
    </dgm:pt>
    <dgm:pt modelId="{9E0429E7-B451-4CFE-8F56-B23D372C217B}" type="parTrans" cxnId="{B2D41E2D-3177-4C6D-B085-B846F96C9C96}">
      <dgm:prSet/>
      <dgm:spPr/>
      <dgm:t>
        <a:bodyPr/>
        <a:lstStyle/>
        <a:p>
          <a:endParaRPr lang="en-US"/>
        </a:p>
      </dgm:t>
    </dgm:pt>
    <dgm:pt modelId="{4F22955B-B361-4EEB-A374-52A0888427D2}" type="sibTrans" cxnId="{B2D41E2D-3177-4C6D-B085-B846F96C9C96}">
      <dgm:prSet/>
      <dgm:spPr/>
      <dgm:t>
        <a:bodyPr/>
        <a:lstStyle/>
        <a:p>
          <a:endParaRPr lang="en-US"/>
        </a:p>
      </dgm:t>
    </dgm:pt>
    <dgm:pt modelId="{4D78F4FE-8DE5-410D-B35F-21B8F96C952C}">
      <dgm:prSet custT="1"/>
      <dgm:spPr/>
      <dgm:t>
        <a:bodyPr/>
        <a:lstStyle/>
        <a:p>
          <a:r>
            <a:rPr lang="en-US" sz="2400" dirty="0" smtClean="0">
              <a:latin typeface="Arial" panose="020B0604020202020204" pitchFamily="34" charset="0"/>
              <a:cs typeface="Arial" panose="020B0604020202020204" pitchFamily="34" charset="0"/>
            </a:rPr>
            <a:t> Oppose</a:t>
          </a:r>
        </a:p>
      </dgm:t>
    </dgm:pt>
    <dgm:pt modelId="{CA27BCD1-0AB1-4DF0-8E81-7E9DA6B4073C}" type="parTrans" cxnId="{CF8F57FE-2633-4F32-8560-C3AA99DDA4EE}">
      <dgm:prSet/>
      <dgm:spPr/>
      <dgm:t>
        <a:bodyPr/>
        <a:lstStyle/>
        <a:p>
          <a:endParaRPr lang="en-US"/>
        </a:p>
      </dgm:t>
    </dgm:pt>
    <dgm:pt modelId="{A7A4FB1D-A79A-45F8-AF83-1E0B73B70B79}" type="sibTrans" cxnId="{CF8F57FE-2633-4F32-8560-C3AA99DDA4EE}">
      <dgm:prSet/>
      <dgm:spPr/>
      <dgm:t>
        <a:bodyPr/>
        <a:lstStyle/>
        <a:p>
          <a:endParaRPr lang="en-US"/>
        </a:p>
      </dgm:t>
    </dgm:pt>
    <dgm:pt modelId="{3F405D7E-11EB-403E-B6E2-259A66F00984}">
      <dgm:prSet custT="1"/>
      <dgm:spPr/>
      <dgm:t>
        <a:bodyPr/>
        <a:lstStyle/>
        <a:p>
          <a:r>
            <a:rPr lang="en-US" sz="2400" dirty="0" smtClean="0">
              <a:latin typeface="Arial" panose="020B0604020202020204" pitchFamily="34" charset="0"/>
              <a:cs typeface="Arial" panose="020B0604020202020204" pitchFamily="34" charset="0"/>
            </a:rPr>
            <a:t>Strongly Oppose</a:t>
          </a:r>
        </a:p>
      </dgm:t>
    </dgm:pt>
    <dgm:pt modelId="{E9EE6CF8-A8D0-4BED-99EA-23A8F7B1956D}" type="parTrans" cxnId="{FA496E92-0DF6-42C3-864B-ABBA8A4C3734}">
      <dgm:prSet/>
      <dgm:spPr/>
      <dgm:t>
        <a:bodyPr/>
        <a:lstStyle/>
        <a:p>
          <a:endParaRPr lang="en-US"/>
        </a:p>
      </dgm:t>
    </dgm:pt>
    <dgm:pt modelId="{B374C9AB-1860-49FB-AE17-74201CA3F3F2}" type="sibTrans" cxnId="{FA496E92-0DF6-42C3-864B-ABBA8A4C3734}">
      <dgm:prSet/>
      <dgm:spPr/>
      <dgm:t>
        <a:bodyPr/>
        <a:lstStyle/>
        <a:p>
          <a:endParaRPr lang="en-US"/>
        </a:p>
      </dgm:t>
    </dgm:pt>
    <dgm:pt modelId="{A1A3B2F6-1F6B-40E6-88BD-2C31443C3569}" type="pres">
      <dgm:prSet presAssocID="{3983D8FA-79B9-4300-A4D5-8A902942B341}" presName="Name0" presStyleCnt="0">
        <dgm:presLayoutVars>
          <dgm:chMax val="11"/>
          <dgm:chPref val="11"/>
          <dgm:dir/>
          <dgm:resizeHandles/>
        </dgm:presLayoutVars>
      </dgm:prSet>
      <dgm:spPr/>
      <dgm:t>
        <a:bodyPr/>
        <a:lstStyle/>
        <a:p>
          <a:endParaRPr lang="en-US"/>
        </a:p>
      </dgm:t>
    </dgm:pt>
    <dgm:pt modelId="{DE0BB37C-204D-4A99-8176-B55DC3BAF2D1}" type="pres">
      <dgm:prSet presAssocID="{3F405D7E-11EB-403E-B6E2-259A66F00984}" presName="Accent5" presStyleCnt="0"/>
      <dgm:spPr/>
    </dgm:pt>
    <dgm:pt modelId="{444149E2-14D7-47CA-9AFC-11E82B1F8649}" type="pres">
      <dgm:prSet presAssocID="{3F405D7E-11EB-403E-B6E2-259A66F00984}" presName="Accent" presStyleLbl="node1" presStyleIdx="0" presStyleCnt="5"/>
      <dgm:spPr/>
    </dgm:pt>
    <dgm:pt modelId="{6A138584-E6FA-4EDD-ABFF-A1AE85E24CD3}" type="pres">
      <dgm:prSet presAssocID="{3F405D7E-11EB-403E-B6E2-259A66F00984}" presName="ParentBackground5" presStyleCnt="0"/>
      <dgm:spPr/>
    </dgm:pt>
    <dgm:pt modelId="{E4611835-E58B-4E0B-B96B-0FB1B0C95315}" type="pres">
      <dgm:prSet presAssocID="{3F405D7E-11EB-403E-B6E2-259A66F00984}" presName="ParentBackground" presStyleLbl="fgAcc1" presStyleIdx="0" presStyleCnt="5"/>
      <dgm:spPr/>
      <dgm:t>
        <a:bodyPr/>
        <a:lstStyle/>
        <a:p>
          <a:endParaRPr lang="en-US"/>
        </a:p>
      </dgm:t>
    </dgm:pt>
    <dgm:pt modelId="{2A6FDF25-424C-461D-A975-3A56E14BD5DC}" type="pres">
      <dgm:prSet presAssocID="{3F405D7E-11EB-403E-B6E2-259A66F00984}" presName="Parent5" presStyleLbl="revTx" presStyleIdx="0" presStyleCnt="0">
        <dgm:presLayoutVars>
          <dgm:chMax val="1"/>
          <dgm:chPref val="1"/>
          <dgm:bulletEnabled val="1"/>
        </dgm:presLayoutVars>
      </dgm:prSet>
      <dgm:spPr/>
      <dgm:t>
        <a:bodyPr/>
        <a:lstStyle/>
        <a:p>
          <a:endParaRPr lang="en-US"/>
        </a:p>
      </dgm:t>
    </dgm:pt>
    <dgm:pt modelId="{744C4FC5-AD74-479E-B657-2223778C32E3}" type="pres">
      <dgm:prSet presAssocID="{4D78F4FE-8DE5-410D-B35F-21B8F96C952C}" presName="Accent4" presStyleCnt="0"/>
      <dgm:spPr/>
    </dgm:pt>
    <dgm:pt modelId="{E06999AA-A181-4E82-AF67-CF7D065205D8}" type="pres">
      <dgm:prSet presAssocID="{4D78F4FE-8DE5-410D-B35F-21B8F96C952C}" presName="Accent" presStyleLbl="node1" presStyleIdx="1" presStyleCnt="5"/>
      <dgm:spPr/>
    </dgm:pt>
    <dgm:pt modelId="{0DAA30FB-E0CF-4CB7-96AE-78E89291EDB3}" type="pres">
      <dgm:prSet presAssocID="{4D78F4FE-8DE5-410D-B35F-21B8F96C952C}" presName="ParentBackground4" presStyleCnt="0"/>
      <dgm:spPr/>
    </dgm:pt>
    <dgm:pt modelId="{D6F021E2-87ED-417F-91DD-46F470D199DD}" type="pres">
      <dgm:prSet presAssocID="{4D78F4FE-8DE5-410D-B35F-21B8F96C952C}" presName="ParentBackground" presStyleLbl="fgAcc1" presStyleIdx="1" presStyleCnt="5"/>
      <dgm:spPr/>
      <dgm:t>
        <a:bodyPr/>
        <a:lstStyle/>
        <a:p>
          <a:endParaRPr lang="en-US"/>
        </a:p>
      </dgm:t>
    </dgm:pt>
    <dgm:pt modelId="{911D04E3-269A-480E-B45E-4D5C683AB93E}" type="pres">
      <dgm:prSet presAssocID="{4D78F4FE-8DE5-410D-B35F-21B8F96C952C}" presName="Parent4" presStyleLbl="revTx" presStyleIdx="0" presStyleCnt="0">
        <dgm:presLayoutVars>
          <dgm:chMax val="1"/>
          <dgm:chPref val="1"/>
          <dgm:bulletEnabled val="1"/>
        </dgm:presLayoutVars>
      </dgm:prSet>
      <dgm:spPr/>
      <dgm:t>
        <a:bodyPr/>
        <a:lstStyle/>
        <a:p>
          <a:endParaRPr lang="en-US"/>
        </a:p>
      </dgm:t>
    </dgm:pt>
    <dgm:pt modelId="{027D004E-377D-4A4C-AB91-67F8085FCD46}" type="pres">
      <dgm:prSet presAssocID="{364B856A-555F-4F8B-9C43-151C5ED0A758}" presName="Accent3" presStyleCnt="0"/>
      <dgm:spPr/>
    </dgm:pt>
    <dgm:pt modelId="{21380A07-FB01-44B0-A687-112FC5094ADD}" type="pres">
      <dgm:prSet presAssocID="{364B856A-555F-4F8B-9C43-151C5ED0A758}" presName="Accent" presStyleLbl="node1" presStyleIdx="2" presStyleCnt="5"/>
      <dgm:spPr/>
    </dgm:pt>
    <dgm:pt modelId="{3616F276-E7EA-4387-8826-3DED54E95723}" type="pres">
      <dgm:prSet presAssocID="{364B856A-555F-4F8B-9C43-151C5ED0A758}" presName="ParentBackground3" presStyleCnt="0"/>
      <dgm:spPr/>
    </dgm:pt>
    <dgm:pt modelId="{73F6479E-D269-4057-ADA2-05CDC06DE036}" type="pres">
      <dgm:prSet presAssocID="{364B856A-555F-4F8B-9C43-151C5ED0A758}" presName="ParentBackground" presStyleLbl="fgAcc1" presStyleIdx="2" presStyleCnt="5"/>
      <dgm:spPr/>
      <dgm:t>
        <a:bodyPr/>
        <a:lstStyle/>
        <a:p>
          <a:endParaRPr lang="en-US"/>
        </a:p>
      </dgm:t>
    </dgm:pt>
    <dgm:pt modelId="{ECC379AD-ED77-4630-9606-DCA235FF3EE7}" type="pres">
      <dgm:prSet presAssocID="{364B856A-555F-4F8B-9C43-151C5ED0A758}" presName="Parent3" presStyleLbl="revTx" presStyleIdx="0" presStyleCnt="0">
        <dgm:presLayoutVars>
          <dgm:chMax val="1"/>
          <dgm:chPref val="1"/>
          <dgm:bulletEnabled val="1"/>
        </dgm:presLayoutVars>
      </dgm:prSet>
      <dgm:spPr/>
      <dgm:t>
        <a:bodyPr/>
        <a:lstStyle/>
        <a:p>
          <a:endParaRPr lang="en-US"/>
        </a:p>
      </dgm:t>
    </dgm:pt>
    <dgm:pt modelId="{48D023E7-07B4-4FC6-A1BB-4A0C11C49C60}" type="pres">
      <dgm:prSet presAssocID="{81EF9FE9-1821-474C-89BC-4C0F25A6FF97}" presName="Accent2" presStyleCnt="0"/>
      <dgm:spPr/>
    </dgm:pt>
    <dgm:pt modelId="{84084D9D-F78C-4A75-B4F4-F4C7C8CB3CC9}" type="pres">
      <dgm:prSet presAssocID="{81EF9FE9-1821-474C-89BC-4C0F25A6FF97}" presName="Accent" presStyleLbl="node1" presStyleIdx="3" presStyleCnt="5"/>
      <dgm:spPr/>
    </dgm:pt>
    <dgm:pt modelId="{BF3B3183-1A28-4B36-837B-EE99DC353662}" type="pres">
      <dgm:prSet presAssocID="{81EF9FE9-1821-474C-89BC-4C0F25A6FF97}" presName="ParentBackground2" presStyleCnt="0"/>
      <dgm:spPr/>
    </dgm:pt>
    <dgm:pt modelId="{F3A31305-45C2-46B2-8D11-32A4A74FA17C}" type="pres">
      <dgm:prSet presAssocID="{81EF9FE9-1821-474C-89BC-4C0F25A6FF97}" presName="ParentBackground" presStyleLbl="fgAcc1" presStyleIdx="3" presStyleCnt="5"/>
      <dgm:spPr/>
      <dgm:t>
        <a:bodyPr/>
        <a:lstStyle/>
        <a:p>
          <a:endParaRPr lang="en-US"/>
        </a:p>
      </dgm:t>
    </dgm:pt>
    <dgm:pt modelId="{FF6B34D0-4420-4DF0-BE7B-CA1C34019B47}" type="pres">
      <dgm:prSet presAssocID="{81EF9FE9-1821-474C-89BC-4C0F25A6FF97}" presName="Parent2" presStyleLbl="revTx" presStyleIdx="0" presStyleCnt="0">
        <dgm:presLayoutVars>
          <dgm:chMax val="1"/>
          <dgm:chPref val="1"/>
          <dgm:bulletEnabled val="1"/>
        </dgm:presLayoutVars>
      </dgm:prSet>
      <dgm:spPr/>
      <dgm:t>
        <a:bodyPr/>
        <a:lstStyle/>
        <a:p>
          <a:endParaRPr lang="en-US"/>
        </a:p>
      </dgm:t>
    </dgm:pt>
    <dgm:pt modelId="{7F986DDD-E6BE-4DA5-90DA-534C815760CD}" type="pres">
      <dgm:prSet presAssocID="{A11711CA-1F06-4677-94A7-F278FCD37AE7}" presName="Accent1" presStyleCnt="0"/>
      <dgm:spPr/>
    </dgm:pt>
    <dgm:pt modelId="{33D58BC6-432C-4BB9-B73D-093758C0C68C}" type="pres">
      <dgm:prSet presAssocID="{A11711CA-1F06-4677-94A7-F278FCD37AE7}" presName="Accent" presStyleLbl="node1" presStyleIdx="4" presStyleCnt="5"/>
      <dgm:spPr/>
    </dgm:pt>
    <dgm:pt modelId="{C679E4E9-1E7C-4135-AD97-9968B7E10719}" type="pres">
      <dgm:prSet presAssocID="{A11711CA-1F06-4677-94A7-F278FCD37AE7}" presName="ParentBackground1" presStyleCnt="0"/>
      <dgm:spPr/>
    </dgm:pt>
    <dgm:pt modelId="{EDDEA475-7106-40BA-A027-1D55EBCCBD8F}" type="pres">
      <dgm:prSet presAssocID="{A11711CA-1F06-4677-94A7-F278FCD37AE7}" presName="ParentBackground" presStyleLbl="fgAcc1" presStyleIdx="4" presStyleCnt="5"/>
      <dgm:spPr/>
      <dgm:t>
        <a:bodyPr/>
        <a:lstStyle/>
        <a:p>
          <a:endParaRPr lang="en-US"/>
        </a:p>
      </dgm:t>
    </dgm:pt>
    <dgm:pt modelId="{CA8079F3-912B-4FB1-B5CC-A93FA4CF2B59}" type="pres">
      <dgm:prSet presAssocID="{A11711CA-1F06-4677-94A7-F278FCD37AE7}" presName="Parent1" presStyleLbl="revTx" presStyleIdx="0" presStyleCnt="0">
        <dgm:presLayoutVars>
          <dgm:chMax val="1"/>
          <dgm:chPref val="1"/>
          <dgm:bulletEnabled val="1"/>
        </dgm:presLayoutVars>
      </dgm:prSet>
      <dgm:spPr/>
      <dgm:t>
        <a:bodyPr/>
        <a:lstStyle/>
        <a:p>
          <a:endParaRPr lang="en-US"/>
        </a:p>
      </dgm:t>
    </dgm:pt>
  </dgm:ptLst>
  <dgm:cxnLst>
    <dgm:cxn modelId="{ED6E4C33-B047-42BE-844B-35971A75C7BD}" type="presOf" srcId="{4D78F4FE-8DE5-410D-B35F-21B8F96C952C}" destId="{911D04E3-269A-480E-B45E-4D5C683AB93E}" srcOrd="1" destOrd="0" presId="urn:microsoft.com/office/officeart/2011/layout/CircleProcess"/>
    <dgm:cxn modelId="{A9F98D93-1423-44EB-B7B4-BE39E2E60E80}" srcId="{3983D8FA-79B9-4300-A4D5-8A902942B341}" destId="{A11711CA-1F06-4677-94A7-F278FCD37AE7}" srcOrd="0" destOrd="0" parTransId="{87D14E14-6E1A-4240-90FA-7F1D8A68F642}" sibTransId="{048C6569-13C4-4626-93BF-0A47EBDB8BA4}"/>
    <dgm:cxn modelId="{C4DD196D-83B0-4E01-9E0B-ADEB29298E11}" type="presOf" srcId="{A11711CA-1F06-4677-94A7-F278FCD37AE7}" destId="{CA8079F3-912B-4FB1-B5CC-A93FA4CF2B59}" srcOrd="1" destOrd="0" presId="urn:microsoft.com/office/officeart/2011/layout/CircleProcess"/>
    <dgm:cxn modelId="{B2D41E2D-3177-4C6D-B085-B846F96C9C96}" srcId="{3983D8FA-79B9-4300-A4D5-8A902942B341}" destId="{364B856A-555F-4F8B-9C43-151C5ED0A758}" srcOrd="2" destOrd="0" parTransId="{9E0429E7-B451-4CFE-8F56-B23D372C217B}" sibTransId="{4F22955B-B361-4EEB-A374-52A0888427D2}"/>
    <dgm:cxn modelId="{2A182647-7CEE-41B6-9654-0ED765BC37D6}" type="presOf" srcId="{4D78F4FE-8DE5-410D-B35F-21B8F96C952C}" destId="{D6F021E2-87ED-417F-91DD-46F470D199DD}" srcOrd="0" destOrd="0" presId="urn:microsoft.com/office/officeart/2011/layout/CircleProcess"/>
    <dgm:cxn modelId="{A0941340-0C34-4C10-B554-783E03D27780}" type="presOf" srcId="{364B856A-555F-4F8B-9C43-151C5ED0A758}" destId="{73F6479E-D269-4057-ADA2-05CDC06DE036}" srcOrd="0" destOrd="0" presId="urn:microsoft.com/office/officeart/2011/layout/CircleProcess"/>
    <dgm:cxn modelId="{9C9A6322-A7E3-49B1-844E-EA074C253962}" type="presOf" srcId="{3983D8FA-79B9-4300-A4D5-8A902942B341}" destId="{A1A3B2F6-1F6B-40E6-88BD-2C31443C3569}" srcOrd="0" destOrd="0" presId="urn:microsoft.com/office/officeart/2011/layout/CircleProcess"/>
    <dgm:cxn modelId="{3D4A15C1-DECB-428E-8E81-37A910F4943C}" type="presOf" srcId="{81EF9FE9-1821-474C-89BC-4C0F25A6FF97}" destId="{F3A31305-45C2-46B2-8D11-32A4A74FA17C}" srcOrd="0" destOrd="0" presId="urn:microsoft.com/office/officeart/2011/layout/CircleProcess"/>
    <dgm:cxn modelId="{1E5168F7-4517-4954-ADB7-AA945EDE6AB1}" type="presOf" srcId="{A11711CA-1F06-4677-94A7-F278FCD37AE7}" destId="{EDDEA475-7106-40BA-A027-1D55EBCCBD8F}" srcOrd="0" destOrd="0" presId="urn:microsoft.com/office/officeart/2011/layout/CircleProcess"/>
    <dgm:cxn modelId="{CF8F57FE-2633-4F32-8560-C3AA99DDA4EE}" srcId="{3983D8FA-79B9-4300-A4D5-8A902942B341}" destId="{4D78F4FE-8DE5-410D-B35F-21B8F96C952C}" srcOrd="3" destOrd="0" parTransId="{CA27BCD1-0AB1-4DF0-8E81-7E9DA6B4073C}" sibTransId="{A7A4FB1D-A79A-45F8-AF83-1E0B73B70B79}"/>
    <dgm:cxn modelId="{92822FA0-39AE-46E2-A984-97228B1F94C3}" srcId="{3983D8FA-79B9-4300-A4D5-8A902942B341}" destId="{81EF9FE9-1821-474C-89BC-4C0F25A6FF97}" srcOrd="1" destOrd="0" parTransId="{EACF1C8E-A945-4A98-97A9-396F1193A770}" sibTransId="{56CEEE14-2E82-46BC-AD12-6A66527B153C}"/>
    <dgm:cxn modelId="{8243CC87-73CC-433A-B814-536574A08794}" type="presOf" srcId="{364B856A-555F-4F8B-9C43-151C5ED0A758}" destId="{ECC379AD-ED77-4630-9606-DCA235FF3EE7}" srcOrd="1" destOrd="0" presId="urn:microsoft.com/office/officeart/2011/layout/CircleProcess"/>
    <dgm:cxn modelId="{9C3110AC-A187-42DA-9959-D53217DF993D}" type="presOf" srcId="{81EF9FE9-1821-474C-89BC-4C0F25A6FF97}" destId="{FF6B34D0-4420-4DF0-BE7B-CA1C34019B47}" srcOrd="1" destOrd="0" presId="urn:microsoft.com/office/officeart/2011/layout/CircleProcess"/>
    <dgm:cxn modelId="{EA8C2D5E-C8BE-43EE-8A78-F6B0DF2D7C8C}" type="presOf" srcId="{3F405D7E-11EB-403E-B6E2-259A66F00984}" destId="{E4611835-E58B-4E0B-B96B-0FB1B0C95315}" srcOrd="0" destOrd="0" presId="urn:microsoft.com/office/officeart/2011/layout/CircleProcess"/>
    <dgm:cxn modelId="{572F5C54-E846-4397-9955-51F3217A9F98}" type="presOf" srcId="{3F405D7E-11EB-403E-B6E2-259A66F00984}" destId="{2A6FDF25-424C-461D-A975-3A56E14BD5DC}" srcOrd="1" destOrd="0" presId="urn:microsoft.com/office/officeart/2011/layout/CircleProcess"/>
    <dgm:cxn modelId="{FA496E92-0DF6-42C3-864B-ABBA8A4C3734}" srcId="{3983D8FA-79B9-4300-A4D5-8A902942B341}" destId="{3F405D7E-11EB-403E-B6E2-259A66F00984}" srcOrd="4" destOrd="0" parTransId="{E9EE6CF8-A8D0-4BED-99EA-23A8F7B1956D}" sibTransId="{B374C9AB-1860-49FB-AE17-74201CA3F3F2}"/>
    <dgm:cxn modelId="{05D9D71C-D9FE-468C-BD2E-75B9C778FC5C}" type="presParOf" srcId="{A1A3B2F6-1F6B-40E6-88BD-2C31443C3569}" destId="{DE0BB37C-204D-4A99-8176-B55DC3BAF2D1}" srcOrd="0" destOrd="0" presId="urn:microsoft.com/office/officeart/2011/layout/CircleProcess"/>
    <dgm:cxn modelId="{191F7474-6854-4A7E-8941-4F7F18975833}" type="presParOf" srcId="{DE0BB37C-204D-4A99-8176-B55DC3BAF2D1}" destId="{444149E2-14D7-47CA-9AFC-11E82B1F8649}" srcOrd="0" destOrd="0" presId="urn:microsoft.com/office/officeart/2011/layout/CircleProcess"/>
    <dgm:cxn modelId="{3DDCB419-619F-4D09-9586-5BBF11CF6618}" type="presParOf" srcId="{A1A3B2F6-1F6B-40E6-88BD-2C31443C3569}" destId="{6A138584-E6FA-4EDD-ABFF-A1AE85E24CD3}" srcOrd="1" destOrd="0" presId="urn:microsoft.com/office/officeart/2011/layout/CircleProcess"/>
    <dgm:cxn modelId="{402E405E-CCFC-439D-AC0A-450667CBA1B3}" type="presParOf" srcId="{6A138584-E6FA-4EDD-ABFF-A1AE85E24CD3}" destId="{E4611835-E58B-4E0B-B96B-0FB1B0C95315}" srcOrd="0" destOrd="0" presId="urn:microsoft.com/office/officeart/2011/layout/CircleProcess"/>
    <dgm:cxn modelId="{1FF75319-81F5-4DFB-A76E-4AA241BC1D55}" type="presParOf" srcId="{A1A3B2F6-1F6B-40E6-88BD-2C31443C3569}" destId="{2A6FDF25-424C-461D-A975-3A56E14BD5DC}" srcOrd="2" destOrd="0" presId="urn:microsoft.com/office/officeart/2011/layout/CircleProcess"/>
    <dgm:cxn modelId="{23857BBA-088B-4B13-B59F-B2BF7C1BFAF1}" type="presParOf" srcId="{A1A3B2F6-1F6B-40E6-88BD-2C31443C3569}" destId="{744C4FC5-AD74-479E-B657-2223778C32E3}" srcOrd="3" destOrd="0" presId="urn:microsoft.com/office/officeart/2011/layout/CircleProcess"/>
    <dgm:cxn modelId="{044097B0-B7EC-4764-833A-3F476CCDED2E}" type="presParOf" srcId="{744C4FC5-AD74-479E-B657-2223778C32E3}" destId="{E06999AA-A181-4E82-AF67-CF7D065205D8}" srcOrd="0" destOrd="0" presId="urn:microsoft.com/office/officeart/2011/layout/CircleProcess"/>
    <dgm:cxn modelId="{AB5359CF-551D-4CD2-8036-CFD97B112252}" type="presParOf" srcId="{A1A3B2F6-1F6B-40E6-88BD-2C31443C3569}" destId="{0DAA30FB-E0CF-4CB7-96AE-78E89291EDB3}" srcOrd="4" destOrd="0" presId="urn:microsoft.com/office/officeart/2011/layout/CircleProcess"/>
    <dgm:cxn modelId="{334FBBDE-B5F3-43D1-9855-E34B4FB5761E}" type="presParOf" srcId="{0DAA30FB-E0CF-4CB7-96AE-78E89291EDB3}" destId="{D6F021E2-87ED-417F-91DD-46F470D199DD}" srcOrd="0" destOrd="0" presId="urn:microsoft.com/office/officeart/2011/layout/CircleProcess"/>
    <dgm:cxn modelId="{76DF96D1-0EA7-4015-A0C0-631B3190E07F}" type="presParOf" srcId="{A1A3B2F6-1F6B-40E6-88BD-2C31443C3569}" destId="{911D04E3-269A-480E-B45E-4D5C683AB93E}" srcOrd="5" destOrd="0" presId="urn:microsoft.com/office/officeart/2011/layout/CircleProcess"/>
    <dgm:cxn modelId="{301D395A-392D-4EC6-9820-4D6E97CADC3E}" type="presParOf" srcId="{A1A3B2F6-1F6B-40E6-88BD-2C31443C3569}" destId="{027D004E-377D-4A4C-AB91-67F8085FCD46}" srcOrd="6" destOrd="0" presId="urn:microsoft.com/office/officeart/2011/layout/CircleProcess"/>
    <dgm:cxn modelId="{01B64439-2815-4E4C-A30A-73824597C794}" type="presParOf" srcId="{027D004E-377D-4A4C-AB91-67F8085FCD46}" destId="{21380A07-FB01-44B0-A687-112FC5094ADD}" srcOrd="0" destOrd="0" presId="urn:microsoft.com/office/officeart/2011/layout/CircleProcess"/>
    <dgm:cxn modelId="{C1A047D8-A99D-4158-834F-330A5A0DE339}" type="presParOf" srcId="{A1A3B2F6-1F6B-40E6-88BD-2C31443C3569}" destId="{3616F276-E7EA-4387-8826-3DED54E95723}" srcOrd="7" destOrd="0" presId="urn:microsoft.com/office/officeart/2011/layout/CircleProcess"/>
    <dgm:cxn modelId="{80C0967B-66A6-49EE-ADC7-9BB497A14558}" type="presParOf" srcId="{3616F276-E7EA-4387-8826-3DED54E95723}" destId="{73F6479E-D269-4057-ADA2-05CDC06DE036}" srcOrd="0" destOrd="0" presId="urn:microsoft.com/office/officeart/2011/layout/CircleProcess"/>
    <dgm:cxn modelId="{8D237891-F827-46A4-8D1F-581FE23F29B4}" type="presParOf" srcId="{A1A3B2F6-1F6B-40E6-88BD-2C31443C3569}" destId="{ECC379AD-ED77-4630-9606-DCA235FF3EE7}" srcOrd="8" destOrd="0" presId="urn:microsoft.com/office/officeart/2011/layout/CircleProcess"/>
    <dgm:cxn modelId="{4B2939BD-E120-48B0-9EB4-FB234F33707E}" type="presParOf" srcId="{A1A3B2F6-1F6B-40E6-88BD-2C31443C3569}" destId="{48D023E7-07B4-4FC6-A1BB-4A0C11C49C60}" srcOrd="9" destOrd="0" presId="urn:microsoft.com/office/officeart/2011/layout/CircleProcess"/>
    <dgm:cxn modelId="{0F5BE67D-F267-44FB-8631-C5D071C8323D}" type="presParOf" srcId="{48D023E7-07B4-4FC6-A1BB-4A0C11C49C60}" destId="{84084D9D-F78C-4A75-B4F4-F4C7C8CB3CC9}" srcOrd="0" destOrd="0" presId="urn:microsoft.com/office/officeart/2011/layout/CircleProcess"/>
    <dgm:cxn modelId="{9EC5CF28-8207-4082-9027-E2371ED87E55}" type="presParOf" srcId="{A1A3B2F6-1F6B-40E6-88BD-2C31443C3569}" destId="{BF3B3183-1A28-4B36-837B-EE99DC353662}" srcOrd="10" destOrd="0" presId="urn:microsoft.com/office/officeart/2011/layout/CircleProcess"/>
    <dgm:cxn modelId="{B6368F63-C9B2-4534-BF5B-D238070A22F8}" type="presParOf" srcId="{BF3B3183-1A28-4B36-837B-EE99DC353662}" destId="{F3A31305-45C2-46B2-8D11-32A4A74FA17C}" srcOrd="0" destOrd="0" presId="urn:microsoft.com/office/officeart/2011/layout/CircleProcess"/>
    <dgm:cxn modelId="{0128EBDB-4C22-4691-BCA5-BF4693D0A0BD}" type="presParOf" srcId="{A1A3B2F6-1F6B-40E6-88BD-2C31443C3569}" destId="{FF6B34D0-4420-4DF0-BE7B-CA1C34019B47}" srcOrd="11" destOrd="0" presId="urn:microsoft.com/office/officeart/2011/layout/CircleProcess"/>
    <dgm:cxn modelId="{35A15EAA-FAA4-4DC8-BE92-9946056FC17D}" type="presParOf" srcId="{A1A3B2F6-1F6B-40E6-88BD-2C31443C3569}" destId="{7F986DDD-E6BE-4DA5-90DA-534C815760CD}" srcOrd="12" destOrd="0" presId="urn:microsoft.com/office/officeart/2011/layout/CircleProcess"/>
    <dgm:cxn modelId="{238ADE95-3A1E-410E-8960-7D5B93FE3750}" type="presParOf" srcId="{7F986DDD-E6BE-4DA5-90DA-534C815760CD}" destId="{33D58BC6-432C-4BB9-B73D-093758C0C68C}" srcOrd="0" destOrd="0" presId="urn:microsoft.com/office/officeart/2011/layout/CircleProcess"/>
    <dgm:cxn modelId="{DCCAB7C6-4512-4ADF-A6B7-43E90D286B39}" type="presParOf" srcId="{A1A3B2F6-1F6B-40E6-88BD-2C31443C3569}" destId="{C679E4E9-1E7C-4135-AD97-9968B7E10719}" srcOrd="13" destOrd="0" presId="urn:microsoft.com/office/officeart/2011/layout/CircleProcess"/>
    <dgm:cxn modelId="{5701B551-F48E-490D-AA8C-18CB7566F976}" type="presParOf" srcId="{C679E4E9-1E7C-4135-AD97-9968B7E10719}" destId="{EDDEA475-7106-40BA-A027-1D55EBCCBD8F}" srcOrd="0" destOrd="0" presId="urn:microsoft.com/office/officeart/2011/layout/CircleProcess"/>
    <dgm:cxn modelId="{674D1025-C718-441C-8FD5-43D32FAB97B6}" type="presParOf" srcId="{A1A3B2F6-1F6B-40E6-88BD-2C31443C3569}" destId="{CA8079F3-912B-4FB1-B5CC-A93FA4CF2B59}" srcOrd="14"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149E2-14D7-47CA-9AFC-11E82B1F8649}">
      <dsp:nvSpPr>
        <dsp:cNvPr id="0" name=""/>
        <dsp:cNvSpPr/>
      </dsp:nvSpPr>
      <dsp:spPr>
        <a:xfrm>
          <a:off x="9367436" y="1497241"/>
          <a:ext cx="2135927" cy="2136277"/>
        </a:xfrm>
        <a:prstGeom prst="ellipse">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611835-E58B-4E0B-B96B-0FB1B0C95315}">
      <dsp:nvSpPr>
        <dsp:cNvPr id="0" name=""/>
        <dsp:cNvSpPr/>
      </dsp:nvSpPr>
      <dsp:spPr>
        <a:xfrm>
          <a:off x="9437914" y="1568463"/>
          <a:ext cx="1993835" cy="1993833"/>
        </a:xfrm>
        <a:prstGeom prst="ellipse">
          <a:avLst/>
        </a:prstGeom>
        <a:solidFill>
          <a:schemeClr val="dk2">
            <a:alpha val="90000"/>
            <a:tint val="4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Strongly Oppose</a:t>
          </a:r>
        </a:p>
      </dsp:txBody>
      <dsp:txXfrm>
        <a:off x="9723234" y="1853350"/>
        <a:ext cx="1424330" cy="1424059"/>
      </dsp:txXfrm>
    </dsp:sp>
    <dsp:sp modelId="{E06999AA-A181-4E82-AF67-CF7D065205D8}">
      <dsp:nvSpPr>
        <dsp:cNvPr id="0" name=""/>
        <dsp:cNvSpPr/>
      </dsp:nvSpPr>
      <dsp:spPr>
        <a:xfrm rot="2700000">
          <a:off x="7158881" y="1497352"/>
          <a:ext cx="2135680" cy="2135680"/>
        </a:xfrm>
        <a:prstGeom prst="teardrop">
          <a:avLst>
            <a:gd name="adj" fmla="val 100000"/>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F021E2-87ED-417F-91DD-46F470D199DD}">
      <dsp:nvSpPr>
        <dsp:cNvPr id="0" name=""/>
        <dsp:cNvSpPr/>
      </dsp:nvSpPr>
      <dsp:spPr>
        <a:xfrm>
          <a:off x="7231508" y="1568463"/>
          <a:ext cx="1993835" cy="1993833"/>
        </a:xfrm>
        <a:prstGeom prst="ellipse">
          <a:avLst/>
        </a:prstGeom>
        <a:solidFill>
          <a:schemeClr val="dk2">
            <a:alpha val="90000"/>
            <a:tint val="4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 Oppose</a:t>
          </a:r>
        </a:p>
      </dsp:txBody>
      <dsp:txXfrm>
        <a:off x="7515692" y="1853350"/>
        <a:ext cx="1424330" cy="1424059"/>
      </dsp:txXfrm>
    </dsp:sp>
    <dsp:sp modelId="{21380A07-FB01-44B0-A687-112FC5094ADD}">
      <dsp:nvSpPr>
        <dsp:cNvPr id="0" name=""/>
        <dsp:cNvSpPr/>
      </dsp:nvSpPr>
      <dsp:spPr>
        <a:xfrm rot="2700000">
          <a:off x="4952475" y="1497352"/>
          <a:ext cx="2135680" cy="2135680"/>
        </a:xfrm>
        <a:prstGeom prst="teardrop">
          <a:avLst>
            <a:gd name="adj" fmla="val 100000"/>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F6479E-D269-4057-ADA2-05CDC06DE036}">
      <dsp:nvSpPr>
        <dsp:cNvPr id="0" name=""/>
        <dsp:cNvSpPr/>
      </dsp:nvSpPr>
      <dsp:spPr>
        <a:xfrm>
          <a:off x="5023966" y="1568463"/>
          <a:ext cx="1993835" cy="1993833"/>
        </a:xfrm>
        <a:prstGeom prst="ellipse">
          <a:avLst/>
        </a:prstGeom>
        <a:solidFill>
          <a:schemeClr val="dk2">
            <a:alpha val="90000"/>
            <a:tint val="4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Abstain/ Neutral</a:t>
          </a:r>
        </a:p>
      </dsp:txBody>
      <dsp:txXfrm>
        <a:off x="5308150" y="1853350"/>
        <a:ext cx="1424330" cy="1424059"/>
      </dsp:txXfrm>
    </dsp:sp>
    <dsp:sp modelId="{84084D9D-F78C-4A75-B4F4-F4C7C8CB3CC9}">
      <dsp:nvSpPr>
        <dsp:cNvPr id="0" name=""/>
        <dsp:cNvSpPr/>
      </dsp:nvSpPr>
      <dsp:spPr>
        <a:xfrm rot="2700000">
          <a:off x="2744933" y="1497352"/>
          <a:ext cx="2135680" cy="2135680"/>
        </a:xfrm>
        <a:prstGeom prst="teardrop">
          <a:avLst>
            <a:gd name="adj" fmla="val 100000"/>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31305-45C2-46B2-8D11-32A4A74FA17C}">
      <dsp:nvSpPr>
        <dsp:cNvPr id="0" name=""/>
        <dsp:cNvSpPr/>
      </dsp:nvSpPr>
      <dsp:spPr>
        <a:xfrm>
          <a:off x="2816424" y="1568463"/>
          <a:ext cx="1993835" cy="1993833"/>
        </a:xfrm>
        <a:prstGeom prst="ellipse">
          <a:avLst/>
        </a:prstGeom>
        <a:solidFill>
          <a:schemeClr val="dk2">
            <a:alpha val="90000"/>
            <a:tint val="4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Support</a:t>
          </a:r>
        </a:p>
      </dsp:txBody>
      <dsp:txXfrm>
        <a:off x="3101745" y="1853350"/>
        <a:ext cx="1424330" cy="1424059"/>
      </dsp:txXfrm>
    </dsp:sp>
    <dsp:sp modelId="{33D58BC6-432C-4BB9-B73D-093758C0C68C}">
      <dsp:nvSpPr>
        <dsp:cNvPr id="0" name=""/>
        <dsp:cNvSpPr/>
      </dsp:nvSpPr>
      <dsp:spPr>
        <a:xfrm rot="2700000">
          <a:off x="537391" y="1497352"/>
          <a:ext cx="2135680" cy="2135680"/>
        </a:xfrm>
        <a:prstGeom prst="teardrop">
          <a:avLst>
            <a:gd name="adj" fmla="val 100000"/>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DEA475-7106-40BA-A027-1D55EBCCBD8F}">
      <dsp:nvSpPr>
        <dsp:cNvPr id="0" name=""/>
        <dsp:cNvSpPr/>
      </dsp:nvSpPr>
      <dsp:spPr>
        <a:xfrm>
          <a:off x="608882" y="1568463"/>
          <a:ext cx="1993835" cy="1993833"/>
        </a:xfrm>
        <a:prstGeom prst="ellipse">
          <a:avLst/>
        </a:prstGeom>
        <a:solidFill>
          <a:schemeClr val="dk2">
            <a:alpha val="90000"/>
            <a:tint val="4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Strongly Support</a:t>
          </a:r>
          <a:endParaRPr lang="en-US" sz="2400" kern="1200" dirty="0">
            <a:latin typeface="Arial" panose="020B0604020202020204" pitchFamily="34" charset="0"/>
            <a:cs typeface="Arial" panose="020B0604020202020204" pitchFamily="34" charset="0"/>
          </a:endParaRPr>
        </a:p>
      </dsp:txBody>
      <dsp:txXfrm>
        <a:off x="894203" y="1853350"/>
        <a:ext cx="1424330" cy="1424059"/>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1D08C63-342B-4AAA-9B88-8C45325F64F4}" type="datetimeFigureOut">
              <a:rPr lang="en-US"/>
              <a:pPr>
                <a:defRPr/>
              </a:pPr>
              <a:t>2/1/2019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164BA9F8-3C21-458F-86BC-7603D96B1B4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EE27AA4-D1C4-4569-8748-31A9CDA97EAB}" type="datetimeFigureOut">
              <a:rPr lang="en-US"/>
              <a:pPr>
                <a:defRPr/>
              </a:pPr>
              <a:t>2/1/2019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841E02B-9E55-4C47-9509-782E872ACBE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the spring Region </a:t>
            </a:r>
            <a:r>
              <a:rPr lang="en-US" altLang="en-US" b="1" dirty="0" smtClean="0">
                <a:solidFill>
                  <a:srgbClr val="FF0000"/>
                </a:solidFill>
              </a:rPr>
              <a:t>2</a:t>
            </a:r>
            <a:r>
              <a:rPr lang="en-US" altLang="en-US" dirty="0" smtClean="0"/>
              <a:t> meeting.  We know you took time out of your schedule to be here and your attendance is appreciated. I would also like to thank </a:t>
            </a:r>
            <a:r>
              <a:rPr lang="en-US" altLang="en-US" dirty="0" err="1" smtClean="0"/>
              <a:t>CareDx</a:t>
            </a:r>
            <a:r>
              <a:rPr lang="en-US" altLang="en-US" dirty="0" smtClean="0"/>
              <a:t>, </a:t>
            </a:r>
            <a:r>
              <a:rPr lang="en-US" altLang="en-US" dirty="0" err="1" smtClean="0"/>
              <a:t>Promethera</a:t>
            </a:r>
            <a:r>
              <a:rPr lang="en-US" altLang="en-US" dirty="0" smtClean="0"/>
              <a:t>, and Sanofi Genzyme for exhibiting at our meeting today.</a:t>
            </a:r>
          </a:p>
          <a:p>
            <a:pPr eaLnBrk="1" hangingPunct="1">
              <a:spcBef>
                <a:spcPct val="0"/>
              </a:spcBef>
            </a:pPr>
            <a:endParaRPr lang="en-US" altLang="en-US" dirty="0" smtClean="0"/>
          </a:p>
          <a:p>
            <a:pPr eaLnBrk="1" hangingPunct="1">
              <a:spcBef>
                <a:spcPct val="0"/>
              </a:spcBef>
            </a:pPr>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D774358-21FE-4837-8E3F-2016E75B7D55}" type="slidenum">
              <a:rPr lang="en-US" altLang="en-US" smtClean="0"/>
              <a:pPr fontAlgn="base">
                <a:spcBef>
                  <a:spcPct val="0"/>
                </a:spcBef>
                <a:spcAft>
                  <a:spcPct val="0"/>
                </a:spcAft>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defRPr/>
            </a:pPr>
            <a:r>
              <a:rPr lang="en-US" altLang="en-US" dirty="0" smtClean="0"/>
              <a:t>To get us started, I’d like to focus on our primary purpose – getting feedback on public comment proposals.</a:t>
            </a:r>
          </a:p>
          <a:p>
            <a:pPr marL="171450" indent="-171450">
              <a:buFont typeface="Arial" panose="020B0604020202020204" pitchFamily="34" charset="0"/>
              <a:buChar char="•"/>
              <a:defRPr/>
            </a:pPr>
            <a:r>
              <a:rPr lang="en-US" altLang="en-US" dirty="0" smtClean="0"/>
              <a:t>This image on the slide is a high-level overview of the policy development process.  This is also included in the meeting booklet and I would ask you to take a look at that document as I explain the chart.</a:t>
            </a:r>
          </a:p>
          <a:p>
            <a:pPr marL="171450" indent="-171450">
              <a:buFont typeface="Arial" panose="020B0604020202020204" pitchFamily="34" charset="0"/>
              <a:buChar char="•"/>
              <a:defRPr/>
            </a:pPr>
            <a:r>
              <a:rPr lang="en-US" altLang="en-US" dirty="0" smtClean="0"/>
              <a:t>We are at Step 6  - public comment.</a:t>
            </a:r>
          </a:p>
          <a:p>
            <a:pPr marL="171450" indent="-171450">
              <a:buFont typeface="Arial" panose="020B0604020202020204" pitchFamily="34" charset="0"/>
              <a:buChar char="•"/>
              <a:defRPr/>
            </a:pPr>
            <a:r>
              <a:rPr lang="en-US" altLang="en-US" dirty="0" smtClean="0"/>
              <a:t>Items to the right of Step 6 list everything that occurs before a proposal can even be presented at a regional meeting.  Everything starts with an idea or a problem to solve.  </a:t>
            </a:r>
          </a:p>
          <a:p>
            <a:pPr marL="171450" indent="-171450">
              <a:buFont typeface="Arial" panose="020B0604020202020204" pitchFamily="34" charset="0"/>
              <a:buChar char="•"/>
              <a:defRPr/>
            </a:pPr>
            <a:r>
              <a:rPr lang="en-US" altLang="en-US" dirty="0" smtClean="0"/>
              <a:t>Items to the left explain what happens after we leave this meeting and public comment ends.  Step 7 –committees review all feedback collected, considering post-public comment changes, and making their final recommendations to the Board.</a:t>
            </a:r>
          </a:p>
          <a:p>
            <a:pPr marL="171450" indent="-171450">
              <a:buFont typeface="Arial" panose="020B0604020202020204" pitchFamily="34" charset="0"/>
              <a:buChar char="•"/>
              <a:defRPr/>
            </a:pPr>
            <a:r>
              <a:rPr lang="en-US" altLang="en-US" dirty="0" smtClean="0"/>
              <a:t>The Board will receive all feedback collected during public comment, review the committee’s final recommendations, and vote on whether to adopt the proposed changes. </a:t>
            </a:r>
          </a:p>
          <a:p>
            <a:pPr marL="171450" indent="-171450">
              <a:buFont typeface="Arial" panose="020B0604020202020204" pitchFamily="34" charset="0"/>
              <a:buChar char="•"/>
              <a:defRPr/>
            </a:pPr>
            <a:r>
              <a:rPr lang="en-US" altLang="en-US" dirty="0" smtClean="0"/>
              <a:t>The Board looks at feedback from all regions, individuals, and other groups and determines what is best for the OPTN as a whole.</a:t>
            </a:r>
          </a:p>
          <a:p>
            <a:pPr>
              <a:defRPr/>
            </a:pPr>
            <a:endParaRPr lang="en-US" altLang="en-US" dirty="0" smtClean="0"/>
          </a:p>
          <a:p>
            <a:pPr>
              <a:defRPr/>
            </a:pPr>
            <a:endParaRPr lang="en-US" altLang="en-US" dirty="0" smtClean="0"/>
          </a:p>
        </p:txBody>
      </p:sp>
      <p:sp>
        <p:nvSpPr>
          <p:cNvPr id="4" name="Slide Number Placeholder 3">
            <a:extLst>
              <a:ext uri="{FF2B5EF4-FFF2-40B4-BE49-F238E27FC236}">
                <a16:creationId xmlns:a16="http://schemas.microsoft.com/office/drawing/2014/main" id="{2536A117-B386-8146-B162-DCB473918B24}"/>
              </a:ext>
            </a:extLst>
          </p:cNvPr>
          <p:cNvSpPr>
            <a:spLocks noGrp="1"/>
          </p:cNvSpPr>
          <p:nvPr>
            <p:ph type="sldNum" sz="quarter" idx="5"/>
          </p:nvPr>
        </p:nvSpPr>
        <p:spPr/>
        <p:txBody>
          <a:bodyPr/>
          <a:lstStyle/>
          <a:p>
            <a:pPr>
              <a:defRPr/>
            </a:pPr>
            <a:fld id="{94DC44C4-9F4C-4F13-98B4-22B1429EF6B8}"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smtClean="0"/>
              <a:t>Your feedback is key to develop policies and bylaws that are comprehensive and able to be operationalized by the community.  </a:t>
            </a:r>
          </a:p>
          <a:p>
            <a:pPr marL="171450" indent="-171450">
              <a:buFontTx/>
              <a:buChar char="•"/>
            </a:pPr>
            <a:r>
              <a:rPr lang="en-US" altLang="en-US" smtClean="0"/>
              <a:t>We want to know why you support a proposal and if you oppose a proposal tell us why.  </a:t>
            </a:r>
          </a:p>
          <a:p>
            <a:pPr marL="171450" indent="-171450">
              <a:buFontTx/>
              <a:buChar char="•"/>
            </a:pPr>
            <a:r>
              <a:rPr lang="en-US" altLang="en-US" smtClean="0"/>
              <a:t>Today, we will talk about the merits of each proposal and suggest ways to make them better.</a:t>
            </a:r>
          </a:p>
        </p:txBody>
      </p:sp>
      <p:sp>
        <p:nvSpPr>
          <p:cNvPr id="4" name="Slide Number Placeholder 3">
            <a:extLst>
              <a:ext uri="{FF2B5EF4-FFF2-40B4-BE49-F238E27FC236}">
                <a16:creationId xmlns:a16="http://schemas.microsoft.com/office/drawing/2014/main" id="{B5696ADF-C9DA-4340-8CD9-4B6B2940B450}"/>
              </a:ext>
            </a:extLst>
          </p:cNvPr>
          <p:cNvSpPr>
            <a:spLocks noGrp="1"/>
          </p:cNvSpPr>
          <p:nvPr>
            <p:ph type="sldNum" sz="quarter" idx="5"/>
          </p:nvPr>
        </p:nvSpPr>
        <p:spPr/>
        <p:txBody>
          <a:bodyPr/>
          <a:lstStyle/>
          <a:p>
            <a:pPr>
              <a:defRPr/>
            </a:pPr>
            <a:fld id="{07D739E9-A4CD-47D5-B88C-E2E65F3A757F}"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defRPr/>
            </a:pPr>
            <a:r>
              <a:rPr lang="en-US" altLang="en-US" dirty="0" smtClean="0"/>
              <a:t>We don’t follow a specific order for voting, so we don’t follow Robert’s Rules. </a:t>
            </a:r>
          </a:p>
          <a:p>
            <a:pPr marL="171450" indent="-171450">
              <a:buFont typeface="Arial" panose="020B0604020202020204" pitchFamily="34" charset="0"/>
              <a:buChar char="•"/>
              <a:defRPr/>
            </a:pPr>
            <a:r>
              <a:rPr lang="en-US" altLang="en-US" dirty="0" smtClean="0"/>
              <a:t>We can vote on a proposal as written, vote on a proposal as is and suggest changes, sometimes in the form of an amendment, or we can identify changes and then vote. </a:t>
            </a:r>
          </a:p>
          <a:p>
            <a:pPr marL="171450" indent="-171450">
              <a:buFont typeface="Arial" panose="020B0604020202020204" pitchFamily="34" charset="0"/>
              <a:buChar char="•"/>
              <a:defRPr/>
            </a:pPr>
            <a:r>
              <a:rPr lang="en-US" altLang="en-US" dirty="0" smtClean="0"/>
              <a:t>The amendment process is one way committees have found helpful to learn what revisions to the proposal would achieve broader consensus.  </a:t>
            </a:r>
          </a:p>
          <a:p>
            <a:pPr marL="171450" indent="-171450">
              <a:buFont typeface="Arial" panose="020B0604020202020204" pitchFamily="34" charset="0"/>
              <a:buChar char="•"/>
              <a:defRPr/>
            </a:pPr>
            <a:r>
              <a:rPr lang="en-US" altLang="en-US" dirty="0" smtClean="0"/>
              <a:t>It is more important that you know what we are voting on versus following a specific order for voting. </a:t>
            </a:r>
          </a:p>
          <a:p>
            <a:pPr>
              <a:defRPr/>
            </a:pPr>
            <a:endParaRPr lang="en-US" altLang="en-US" dirty="0" smtClean="0"/>
          </a:p>
        </p:txBody>
      </p:sp>
      <p:sp>
        <p:nvSpPr>
          <p:cNvPr id="4" name="Slide Number Placeholder 3"/>
          <p:cNvSpPr>
            <a:spLocks noGrp="1"/>
          </p:cNvSpPr>
          <p:nvPr>
            <p:ph type="sldNum" sz="quarter" idx="5"/>
          </p:nvPr>
        </p:nvSpPr>
        <p:spPr/>
        <p:txBody>
          <a:bodyPr/>
          <a:lstStyle/>
          <a:p>
            <a:pPr>
              <a:defRPr/>
            </a:pPr>
            <a:fld id="{B14993E1-FA33-4EDF-A23B-2915586CA7BC}"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dirty="0" smtClean="0"/>
              <a:t>If you have feedback on any of the public comment proposals, you can contact our region’s representative to the sponsoring committee.  </a:t>
            </a:r>
          </a:p>
          <a:p>
            <a:pPr marL="171450" indent="-171450" eaLnBrk="1" hangingPunct="1">
              <a:spcBef>
                <a:spcPct val="0"/>
              </a:spcBef>
              <a:buFontTx/>
              <a:buChar char="•"/>
            </a:pPr>
            <a:r>
              <a:rPr lang="en-US" altLang="en-US" dirty="0" smtClean="0"/>
              <a:t>A list of our region’s representatives is located in the booklet at your seat and also on the Transplant Pro website.  </a:t>
            </a:r>
          </a:p>
          <a:p>
            <a:pPr marL="171450" indent="-171450" eaLnBrk="1" hangingPunct="1">
              <a:spcBef>
                <a:spcPct val="0"/>
              </a:spcBef>
              <a:buFontTx/>
              <a:buChar char="•"/>
            </a:pPr>
            <a:r>
              <a:rPr lang="en-US" altLang="en-US" dirty="0" smtClean="0"/>
              <a:t>I encourage you to submit an individual public comment online through the OPTN website by March 22.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238" indent="-290513">
              <a:defRPr>
                <a:solidFill>
                  <a:schemeClr val="tx1"/>
                </a:solidFill>
                <a:latin typeface="Calibri" panose="020F0502020204030204" pitchFamily="34" charset="0"/>
              </a:defRPr>
            </a:lvl2pPr>
            <a:lvl3pPr marL="1165225" indent="-231775">
              <a:defRPr>
                <a:solidFill>
                  <a:schemeClr val="tx1"/>
                </a:solidFill>
                <a:latin typeface="Calibri" panose="020F0502020204030204" pitchFamily="34" charset="0"/>
              </a:defRPr>
            </a:lvl3pPr>
            <a:lvl4pPr marL="1631950" indent="-231775">
              <a:defRPr>
                <a:solidFill>
                  <a:schemeClr val="tx1"/>
                </a:solidFill>
                <a:latin typeface="Calibri" panose="020F0502020204030204" pitchFamily="34" charset="0"/>
              </a:defRPr>
            </a:lvl4pPr>
            <a:lvl5pPr marL="2098675" indent="-231775">
              <a:defRPr>
                <a:solidFill>
                  <a:schemeClr val="tx1"/>
                </a:solidFill>
                <a:latin typeface="Calibri" panose="020F0502020204030204" pitchFamily="34" charset="0"/>
              </a:defRPr>
            </a:lvl5pPr>
            <a:lvl6pPr marL="2555875" indent="-231775" defTabSz="457200" eaLnBrk="0" fontAlgn="base" hangingPunct="0">
              <a:spcBef>
                <a:spcPct val="0"/>
              </a:spcBef>
              <a:spcAft>
                <a:spcPct val="0"/>
              </a:spcAft>
              <a:defRPr>
                <a:solidFill>
                  <a:schemeClr val="tx1"/>
                </a:solidFill>
                <a:latin typeface="Calibri" panose="020F0502020204030204" pitchFamily="34" charset="0"/>
              </a:defRPr>
            </a:lvl6pPr>
            <a:lvl7pPr marL="3013075" indent="-231775" defTabSz="457200" eaLnBrk="0" fontAlgn="base" hangingPunct="0">
              <a:spcBef>
                <a:spcPct val="0"/>
              </a:spcBef>
              <a:spcAft>
                <a:spcPct val="0"/>
              </a:spcAft>
              <a:defRPr>
                <a:solidFill>
                  <a:schemeClr val="tx1"/>
                </a:solidFill>
                <a:latin typeface="Calibri" panose="020F0502020204030204" pitchFamily="34" charset="0"/>
              </a:defRPr>
            </a:lvl7pPr>
            <a:lvl8pPr marL="3470275" indent="-231775" defTabSz="457200" eaLnBrk="0" fontAlgn="base" hangingPunct="0">
              <a:spcBef>
                <a:spcPct val="0"/>
              </a:spcBef>
              <a:spcAft>
                <a:spcPct val="0"/>
              </a:spcAft>
              <a:defRPr>
                <a:solidFill>
                  <a:schemeClr val="tx1"/>
                </a:solidFill>
                <a:latin typeface="Calibri" panose="020F0502020204030204" pitchFamily="34" charset="0"/>
              </a:defRPr>
            </a:lvl8pPr>
            <a:lvl9pPr marL="3927475" indent="-231775"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4C6C47E-6A7A-4C12-9723-75B522C5D7E0}" type="slidenum">
              <a:rPr lang="en-US" altLang="en-US" smtClean="0"/>
              <a:pPr fontAlgn="base">
                <a:spcBef>
                  <a:spcPct val="0"/>
                </a:spcBef>
                <a:spcAft>
                  <a:spcPct val="0"/>
                </a:spcAft>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Voting reps will submit responses using Poll Everywhere.  Getting responses electronically will help the committees and Board better understand the perspectives in the regional vote - OPOs vs. transplant centers vs. histo labs.</a:t>
            </a:r>
          </a:p>
          <a:p>
            <a:endParaRPr lang="en-US" altLang="en-US" smtClean="0"/>
          </a:p>
          <a:p>
            <a:r>
              <a:rPr lang="en-US" altLang="en-US" smtClean="0"/>
              <a:t> </a:t>
            </a:r>
          </a:p>
          <a:p>
            <a:endParaRPr lang="en-US" altLang="en-US" smtClean="0"/>
          </a:p>
        </p:txBody>
      </p:sp>
      <p:sp>
        <p:nvSpPr>
          <p:cNvPr id="4" name="Slide Number Placeholder 3"/>
          <p:cNvSpPr>
            <a:spLocks noGrp="1"/>
          </p:cNvSpPr>
          <p:nvPr>
            <p:ph type="sldNum" sz="quarter" idx="5"/>
          </p:nvPr>
        </p:nvSpPr>
        <p:spPr/>
        <p:txBody>
          <a:bodyPr/>
          <a:lstStyle/>
          <a:p>
            <a:pPr>
              <a:defRPr/>
            </a:pPr>
            <a:fld id="{DBA3CD77-28D2-4AE6-ABAD-3177775EBD4F}"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dirty="0" smtClean="0"/>
              <a:t>In the last year, we introduced an enhanced response scale.</a:t>
            </a:r>
          </a:p>
          <a:p>
            <a:pPr marL="171450" indent="-171450">
              <a:buFont typeface="Arial" panose="020B0604020202020204" pitchFamily="34" charset="0"/>
              <a:buChar char="•"/>
              <a:defRPr/>
            </a:pPr>
            <a:r>
              <a:rPr lang="en-US" dirty="0" smtClean="0"/>
              <a:t>This scale helps the committees and board understand how strongly the transplant community feels about a particular proposal. I’ll show an example on the next slide</a:t>
            </a:r>
          </a:p>
          <a:p>
            <a:pPr marL="171450" indent="-171450">
              <a:buFont typeface="Arial" panose="020B0604020202020204" pitchFamily="34" charset="0"/>
              <a:buChar char="•"/>
              <a:defRPr/>
            </a:pPr>
            <a:r>
              <a:rPr lang="en-US" altLang="en-US" dirty="0" smtClean="0"/>
              <a:t>We do want to know the region’s sentiment about proposals – regions help us understand geographic differences. The information received today helps us quantify the feedback.</a:t>
            </a:r>
            <a:endParaRPr lang="en-US" dirty="0" smtClean="0"/>
          </a:p>
          <a:p>
            <a:pPr marL="171450" indent="-171450">
              <a:buFont typeface="Arial" panose="020B0604020202020204" pitchFamily="34" charset="0"/>
              <a:buChar char="•"/>
              <a:defRPr/>
            </a:pPr>
            <a:r>
              <a:rPr lang="en-US" altLang="en-US" dirty="0" smtClean="0"/>
              <a:t>We want to collect feedback on an individual basis and slice the feedback by different demographics so that we can better understand the member perspective.</a:t>
            </a:r>
            <a:endParaRPr lang="en-US" dirty="0" smtClean="0"/>
          </a:p>
          <a:p>
            <a:pPr>
              <a:buFont typeface="Arial" panose="020B0604020202020204" pitchFamily="34" charset="0"/>
              <a:buNone/>
              <a:defRPr/>
            </a:pPr>
            <a:endParaRPr lang="en-US" dirty="0" smtClean="0"/>
          </a:p>
          <a:p>
            <a:pPr>
              <a:buFont typeface="Arial" panose="020B0604020202020204" pitchFamily="34" charset="0"/>
              <a:buNone/>
              <a:defRPr/>
            </a:pPr>
            <a:r>
              <a:rPr lang="en-US" dirty="0" smtClean="0"/>
              <a:t>Here is an example of why collecting feedback this way is important: Imagine if all of the OPOs in the country opposed a proposal and all of the hospitals supported it. The regional feedback would look like 11 regions in favor and 0 against. But that only tells part of the story. By collecting feedback on an individual level, we can aggregate it by region and also by demographics such as member type</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82CEE4CA-E23B-4FAD-96E1-FF78DC60782D}" type="slidenum">
              <a:rPr lang="en-US" smtClean="0"/>
              <a:pPr>
                <a:defRPr/>
              </a:pPr>
              <a:t>16</a:t>
            </a:fld>
            <a:endParaRPr lang="en-US"/>
          </a:p>
        </p:txBody>
      </p:sp>
    </p:spTree>
    <p:extLst>
      <p:ext uri="{BB962C8B-B14F-4D97-AF65-F5344CB8AC3E}">
        <p14:creationId xmlns:p14="http://schemas.microsoft.com/office/powerpoint/2010/main" val="220554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This graphic shows the sentiment across recent public comment proposals.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Fortunately, most of our proposals receive a lot of support. So you see a lot of green on these charts.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Within each proposal, you can see some gradations of support of opposition. For example, look at the concept paper on restructuring the committee. There was roughly the same number of people supporting and opposing it. But the people who opposed it were really against it whereas the people that supported it were not strongly supporting it. We can also see a fair number of people gave feedback on the proposal but were neutral overall.</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This information is used</a:t>
            </a:r>
            <a:r>
              <a:rPr lang="en-US" sz="1200" kern="1200" baseline="0" dirty="0" smtClean="0">
                <a:solidFill>
                  <a:schemeClr val="tx1"/>
                </a:solidFill>
                <a:effectLst/>
                <a:latin typeface="+mn-lt"/>
                <a:ea typeface="+mn-ea"/>
                <a:cs typeface="+mn-cs"/>
              </a:rPr>
              <a:t> to help the Board and committees better understand the views of the transplant community.</a:t>
            </a:r>
            <a:endParaRPr lang="en-US" sz="1200" kern="1200" dirty="0" smtClean="0">
              <a:solidFill>
                <a:schemeClr val="tx1"/>
              </a:solidFill>
              <a:effectLst/>
              <a:latin typeface="+mn-lt"/>
              <a:ea typeface="+mn-ea"/>
              <a:cs typeface="+mn-cs"/>
            </a:endParaRPr>
          </a:p>
          <a:p>
            <a:endParaRPr lang="en-US" altLang="en-US" dirty="0" smtClean="0"/>
          </a:p>
        </p:txBody>
      </p:sp>
      <p:sp>
        <p:nvSpPr>
          <p:cNvPr id="4" name="Slide Number Placeholder 3"/>
          <p:cNvSpPr>
            <a:spLocks noGrp="1"/>
          </p:cNvSpPr>
          <p:nvPr>
            <p:ph type="sldNum" sz="quarter" idx="5"/>
          </p:nvPr>
        </p:nvSpPr>
        <p:spPr/>
        <p:txBody>
          <a:bodyPr/>
          <a:lstStyle/>
          <a:p>
            <a:pPr>
              <a:defRPr/>
            </a:pPr>
            <a:fld id="{617C3C26-9D28-45F7-BD9F-6F7F40B5601D}" type="slidenum">
              <a:rPr lang="en-US" smtClean="0"/>
              <a:pPr>
                <a:defRPr/>
              </a:pPr>
              <a:t>17</a:t>
            </a:fld>
            <a:endParaRPr lang="en-US"/>
          </a:p>
        </p:txBody>
      </p:sp>
    </p:spTree>
    <p:extLst>
      <p:ext uri="{BB962C8B-B14F-4D97-AF65-F5344CB8AC3E}">
        <p14:creationId xmlns:p14="http://schemas.microsoft.com/office/powerpoint/2010/main" val="3440395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 are going to practice using the response software.  </a:t>
            </a:r>
          </a:p>
        </p:txBody>
      </p:sp>
      <p:sp>
        <p:nvSpPr>
          <p:cNvPr id="4" name="Slide Number Placeholder 3"/>
          <p:cNvSpPr>
            <a:spLocks noGrp="1"/>
          </p:cNvSpPr>
          <p:nvPr>
            <p:ph type="sldNum" sz="quarter" idx="5"/>
          </p:nvPr>
        </p:nvSpPr>
        <p:spPr/>
        <p:txBody>
          <a:bodyPr/>
          <a:lstStyle/>
          <a:p>
            <a:pPr>
              <a:defRPr/>
            </a:pPr>
            <a:fld id="{1892C11E-AA4A-4510-ADFF-043709B6CEBA}"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r>
              <a:rPr lang="en-US" altLang="en-US" dirty="0" smtClean="0"/>
              <a:t>Proposals on the non-discussion agenda are anticipated to be less controversial, have minimal impact on the donation and transplantation community, and/or represent a clerical change to clarify the intent of policy or to remain current with clinical practice.  </a:t>
            </a:r>
          </a:p>
          <a:p>
            <a:pPr marL="171450" indent="-171450" eaLnBrk="1" hangingPunct="1">
              <a:spcBef>
                <a:spcPct val="0"/>
              </a:spcBef>
              <a:buFont typeface="Arial" panose="020B0604020202020204" pitchFamily="34" charset="0"/>
              <a:buChar char="•"/>
              <a:defRPr/>
            </a:pPr>
            <a:r>
              <a:rPr lang="en-US" altLang="en-US" dirty="0" smtClean="0"/>
              <a:t>You were provided an opportunity to request a proposal on the non-discussion agenda be moved to the discussion agenda.  </a:t>
            </a:r>
            <a:r>
              <a:rPr lang="en-US" altLang="en-US" b="1" dirty="0" smtClean="0"/>
              <a:t>We moved the Operations</a:t>
            </a:r>
            <a:r>
              <a:rPr lang="en-US" altLang="en-US" b="1" baseline="0" dirty="0" smtClean="0"/>
              <a:t> and Safety Committee’s guidance document from non-discussion to discussion.</a:t>
            </a:r>
            <a:r>
              <a:rPr lang="en-US" altLang="en-US" b="1" dirty="0" smtClean="0"/>
              <a:t> </a:t>
            </a:r>
          </a:p>
          <a:p>
            <a:pPr marL="171450" indent="-171450" eaLnBrk="1" hangingPunct="1">
              <a:spcBef>
                <a:spcPct val="0"/>
              </a:spcBef>
              <a:buFont typeface="Arial" panose="020B0604020202020204" pitchFamily="34" charset="0"/>
              <a:buChar char="•"/>
              <a:defRPr/>
            </a:pPr>
            <a:r>
              <a:rPr lang="en-US" altLang="en-US" dirty="0" smtClean="0"/>
              <a:t>The non-discussion proposals will not be presented or discussed today.  Webinars are available to learn about the proposals.</a:t>
            </a:r>
          </a:p>
          <a:p>
            <a:pPr>
              <a:spcBef>
                <a:spcPct val="0"/>
              </a:spcBef>
              <a:defRPr/>
            </a:pPr>
            <a:endParaRPr lang="en-US" altLang="en-US" dirty="0" smtClean="0"/>
          </a:p>
          <a:p>
            <a:pPr eaLnBrk="1" hangingPunct="1">
              <a:spcBef>
                <a:spcPct val="0"/>
              </a:spcBef>
              <a:defRPr/>
            </a:pPr>
            <a:endParaRPr lang="en-US" alt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238" indent="-290513">
              <a:defRPr>
                <a:solidFill>
                  <a:schemeClr val="tx1"/>
                </a:solidFill>
                <a:latin typeface="Calibri" panose="020F0502020204030204" pitchFamily="34" charset="0"/>
              </a:defRPr>
            </a:lvl2pPr>
            <a:lvl3pPr marL="1165225" indent="-231775">
              <a:defRPr>
                <a:solidFill>
                  <a:schemeClr val="tx1"/>
                </a:solidFill>
                <a:latin typeface="Calibri" panose="020F0502020204030204" pitchFamily="34" charset="0"/>
              </a:defRPr>
            </a:lvl3pPr>
            <a:lvl4pPr marL="1631950" indent="-231775">
              <a:defRPr>
                <a:solidFill>
                  <a:schemeClr val="tx1"/>
                </a:solidFill>
                <a:latin typeface="Calibri" panose="020F0502020204030204" pitchFamily="34" charset="0"/>
              </a:defRPr>
            </a:lvl4pPr>
            <a:lvl5pPr marL="2098675" indent="-231775">
              <a:defRPr>
                <a:solidFill>
                  <a:schemeClr val="tx1"/>
                </a:solidFill>
                <a:latin typeface="Calibri" panose="020F0502020204030204" pitchFamily="34" charset="0"/>
              </a:defRPr>
            </a:lvl5pPr>
            <a:lvl6pPr marL="2555875" indent="-231775" defTabSz="457200" eaLnBrk="0" fontAlgn="base" hangingPunct="0">
              <a:spcBef>
                <a:spcPct val="0"/>
              </a:spcBef>
              <a:spcAft>
                <a:spcPct val="0"/>
              </a:spcAft>
              <a:defRPr>
                <a:solidFill>
                  <a:schemeClr val="tx1"/>
                </a:solidFill>
                <a:latin typeface="Calibri" panose="020F0502020204030204" pitchFamily="34" charset="0"/>
              </a:defRPr>
            </a:lvl6pPr>
            <a:lvl7pPr marL="3013075" indent="-231775" defTabSz="457200" eaLnBrk="0" fontAlgn="base" hangingPunct="0">
              <a:spcBef>
                <a:spcPct val="0"/>
              </a:spcBef>
              <a:spcAft>
                <a:spcPct val="0"/>
              </a:spcAft>
              <a:defRPr>
                <a:solidFill>
                  <a:schemeClr val="tx1"/>
                </a:solidFill>
                <a:latin typeface="Calibri" panose="020F0502020204030204" pitchFamily="34" charset="0"/>
              </a:defRPr>
            </a:lvl7pPr>
            <a:lvl8pPr marL="3470275" indent="-231775" defTabSz="457200" eaLnBrk="0" fontAlgn="base" hangingPunct="0">
              <a:spcBef>
                <a:spcPct val="0"/>
              </a:spcBef>
              <a:spcAft>
                <a:spcPct val="0"/>
              </a:spcAft>
              <a:defRPr>
                <a:solidFill>
                  <a:schemeClr val="tx1"/>
                </a:solidFill>
                <a:latin typeface="Calibri" panose="020F0502020204030204" pitchFamily="34" charset="0"/>
              </a:defRPr>
            </a:lvl8pPr>
            <a:lvl9pPr marL="3927475" indent="-231775"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32787BB-0220-4CFD-ADC6-A55D08A3DE44}" type="slidenum">
              <a:rPr lang="en-US" altLang="en-US" smtClean="0"/>
              <a:pPr fontAlgn="base">
                <a:spcBef>
                  <a:spcPct val="0"/>
                </a:spcBef>
                <a:spcAft>
                  <a:spcPct val="0"/>
                </a:spcAft>
              </a:pPr>
              <a:t>19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r>
              <a:rPr lang="en-US" altLang="en-US" dirty="0" smtClean="0"/>
              <a:t>Here is a list of proposals on the non-discussion agenda that we will vote on today.  </a:t>
            </a:r>
            <a:r>
              <a:rPr lang="en-US" altLang="en-US" b="1" dirty="0" smtClean="0"/>
              <a:t>**Read the title of each proposal**  </a:t>
            </a:r>
          </a:p>
          <a:p>
            <a:pPr marL="171450" indent="-171450" eaLnBrk="1" hangingPunct="1">
              <a:spcBef>
                <a:spcPct val="0"/>
              </a:spcBef>
              <a:buFont typeface="Arial" panose="020B0604020202020204" pitchFamily="34" charset="0"/>
              <a:buChar char="•"/>
              <a:defRPr/>
            </a:pPr>
            <a:r>
              <a:rPr lang="en-US" altLang="en-US" dirty="0" smtClean="0"/>
              <a:t>The plan is to take one vote on all three items unless anyone is opposed to a specific proposal.  If you haven’t reviewed a proposal on this list and will abstain from voting or will vote to oppose a proposal, please raise your hand and we will vote on each proposal separately.   Otherwise we will vote on the 3 of them in one vote.  </a:t>
            </a:r>
          </a:p>
          <a:p>
            <a:pPr eaLnBrk="1" hangingPunct="1">
              <a:spcBef>
                <a:spcPct val="0"/>
              </a:spcBef>
              <a:defRPr/>
            </a:pPr>
            <a:endParaRPr lang="en-US" altLang="en-US" dirty="0" smtClean="0"/>
          </a:p>
          <a:p>
            <a:pPr eaLnBrk="1" hangingPunct="1">
              <a:spcBef>
                <a:spcPct val="0"/>
              </a:spcBef>
              <a:defRPr/>
            </a:pPr>
            <a:r>
              <a:rPr lang="en-US" altLang="en-US" b="1" u="sng" dirty="0" smtClean="0"/>
              <a:t>Note to </a:t>
            </a:r>
            <a:r>
              <a:rPr lang="en-US" altLang="en-US" b="1" u="sng" dirty="0" err="1" smtClean="0"/>
              <a:t>councillors</a:t>
            </a:r>
            <a:r>
              <a:rPr lang="en-US" altLang="en-US" b="1" u="sng" dirty="0" smtClean="0"/>
              <a:t>:</a:t>
            </a:r>
          </a:p>
          <a:p>
            <a:pPr eaLnBrk="1" hangingPunct="1">
              <a:spcBef>
                <a:spcPct val="0"/>
              </a:spcBef>
              <a:defRPr/>
            </a:pPr>
            <a:r>
              <a:rPr lang="en-US" altLang="en-US" dirty="0" smtClean="0"/>
              <a:t>If no hands are raised, take one vote on both items: strongly support, support, oppose, strongly oppose, abstain/neutral.</a:t>
            </a:r>
          </a:p>
          <a:p>
            <a:pPr eaLnBrk="1" hangingPunct="1">
              <a:spcBef>
                <a:spcPct val="0"/>
              </a:spcBef>
              <a:defRPr/>
            </a:pPr>
            <a:r>
              <a:rPr lang="en-US" altLang="en-US" dirty="0" smtClean="0"/>
              <a:t>If hands are raised: vote on each proposal separately: strongly support, support, oppose, strongly oppose, abstain/neutral.</a:t>
            </a:r>
          </a:p>
          <a:p>
            <a:pPr eaLnBrk="1" hangingPunct="1">
              <a:spcBef>
                <a:spcPct val="0"/>
              </a:spcBef>
              <a:defRPr/>
            </a:pPr>
            <a:endParaRPr lang="en-US" alt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238" indent="-290513">
              <a:defRPr>
                <a:solidFill>
                  <a:schemeClr val="tx1"/>
                </a:solidFill>
                <a:latin typeface="Calibri" panose="020F0502020204030204" pitchFamily="34" charset="0"/>
              </a:defRPr>
            </a:lvl2pPr>
            <a:lvl3pPr marL="1165225" indent="-231775">
              <a:defRPr>
                <a:solidFill>
                  <a:schemeClr val="tx1"/>
                </a:solidFill>
                <a:latin typeface="Calibri" panose="020F0502020204030204" pitchFamily="34" charset="0"/>
              </a:defRPr>
            </a:lvl3pPr>
            <a:lvl4pPr marL="1631950" indent="-231775">
              <a:defRPr>
                <a:solidFill>
                  <a:schemeClr val="tx1"/>
                </a:solidFill>
                <a:latin typeface="Calibri" panose="020F0502020204030204" pitchFamily="34" charset="0"/>
              </a:defRPr>
            </a:lvl4pPr>
            <a:lvl5pPr marL="2098675" indent="-231775">
              <a:defRPr>
                <a:solidFill>
                  <a:schemeClr val="tx1"/>
                </a:solidFill>
                <a:latin typeface="Calibri" panose="020F0502020204030204" pitchFamily="34" charset="0"/>
              </a:defRPr>
            </a:lvl5pPr>
            <a:lvl6pPr marL="2555875" indent="-231775" defTabSz="457200" eaLnBrk="0" fontAlgn="base" hangingPunct="0">
              <a:spcBef>
                <a:spcPct val="0"/>
              </a:spcBef>
              <a:spcAft>
                <a:spcPct val="0"/>
              </a:spcAft>
              <a:defRPr>
                <a:solidFill>
                  <a:schemeClr val="tx1"/>
                </a:solidFill>
                <a:latin typeface="Calibri" panose="020F0502020204030204" pitchFamily="34" charset="0"/>
              </a:defRPr>
            </a:lvl6pPr>
            <a:lvl7pPr marL="3013075" indent="-231775" defTabSz="457200" eaLnBrk="0" fontAlgn="base" hangingPunct="0">
              <a:spcBef>
                <a:spcPct val="0"/>
              </a:spcBef>
              <a:spcAft>
                <a:spcPct val="0"/>
              </a:spcAft>
              <a:defRPr>
                <a:solidFill>
                  <a:schemeClr val="tx1"/>
                </a:solidFill>
                <a:latin typeface="Calibri" panose="020F0502020204030204" pitchFamily="34" charset="0"/>
              </a:defRPr>
            </a:lvl7pPr>
            <a:lvl8pPr marL="3470275" indent="-231775" defTabSz="457200" eaLnBrk="0" fontAlgn="base" hangingPunct="0">
              <a:spcBef>
                <a:spcPct val="0"/>
              </a:spcBef>
              <a:spcAft>
                <a:spcPct val="0"/>
              </a:spcAft>
              <a:defRPr>
                <a:solidFill>
                  <a:schemeClr val="tx1"/>
                </a:solidFill>
                <a:latin typeface="Calibri" panose="020F0502020204030204" pitchFamily="34" charset="0"/>
              </a:defRPr>
            </a:lvl8pPr>
            <a:lvl9pPr marL="3927475" indent="-231775"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2718C35-C5E6-43AD-8924-F6B4729A76FC}" type="slidenum">
              <a:rPr lang="en-US" altLang="en-US" smtClean="0"/>
              <a:pPr fontAlgn="base">
                <a:spcBef>
                  <a:spcPct val="0"/>
                </a:spcBef>
                <a:spcAft>
                  <a:spcPct val="0"/>
                </a:spcAft>
              </a:pPr>
              <a:t>20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Today’s meeting includes</a:t>
            </a:r>
          </a:p>
          <a:p>
            <a:pPr eaLnBrk="1" hangingPunct="1"/>
            <a:r>
              <a:rPr lang="en-US" altLang="en-US" dirty="0" smtClean="0"/>
              <a:t>An update from OPTN/UNOS leadership – </a:t>
            </a:r>
            <a:r>
              <a:rPr lang="en-US" altLang="en-US" dirty="0" smtClean="0">
                <a:latin typeface="Arial" panose="020B0604020202020204" pitchFamily="34" charset="0"/>
                <a:cs typeface="Arial" panose="020B0604020202020204" pitchFamily="34" charset="0"/>
              </a:rPr>
              <a:t>– Brian Shepard, UNOS Chief Executive Officer</a:t>
            </a:r>
          </a:p>
          <a:p>
            <a:pPr eaLnBrk="1" hangingPunct="1">
              <a:spcBef>
                <a:spcPct val="0"/>
              </a:spcBef>
            </a:pPr>
            <a:endParaRPr lang="en-US" altLang="en-US" dirty="0" smtClean="0"/>
          </a:p>
          <a:p>
            <a:pPr eaLnBrk="1" hangingPunct="1">
              <a:spcBef>
                <a:spcPct val="0"/>
              </a:spcBef>
              <a:buFontTx/>
              <a:buChar char="•"/>
            </a:pPr>
            <a:r>
              <a:rPr lang="en-US" altLang="en-US" dirty="0" smtClean="0"/>
              <a:t>A regional discussion session –this is an opportunity to have a region-wide discussion about a regional or national issue.  </a:t>
            </a:r>
            <a:r>
              <a:rPr lang="en-US" altLang="en-US" b="1" dirty="0" smtClean="0"/>
              <a:t>Today’s topics include a presentation from the UNOS Information Technology staff to discuss projects they are working on to meet the needs of the transplant community.  We will also hear a presentation about ending authorization discards.</a:t>
            </a:r>
          </a:p>
          <a:p>
            <a:pPr eaLnBrk="1" hangingPunct="1">
              <a:spcBef>
                <a:spcPct val="0"/>
              </a:spcBef>
            </a:pPr>
            <a:endParaRPr lang="en-US" altLang="en-US" dirty="0" smtClean="0"/>
          </a:p>
          <a:p>
            <a:pPr eaLnBrk="1" hangingPunct="1">
              <a:spcBef>
                <a:spcPct val="0"/>
              </a:spcBef>
              <a:buFontTx/>
              <a:buChar char="•"/>
            </a:pPr>
            <a:r>
              <a:rPr lang="en-US" altLang="en-US" dirty="0" smtClean="0"/>
              <a:t>Discuss and comment </a:t>
            </a:r>
            <a:r>
              <a:rPr lang="en-US" altLang="en-US" smtClean="0"/>
              <a:t>on </a:t>
            </a:r>
            <a:r>
              <a:rPr lang="en-US" altLang="en-US" smtClean="0"/>
              <a:t>5 </a:t>
            </a:r>
            <a:r>
              <a:rPr lang="en-US" altLang="en-US" dirty="0" smtClean="0"/>
              <a:t>policy proposals, a concept paper, a guidance document, and a white paper – your feedback will be shared with the sponsoring committees </a:t>
            </a:r>
          </a:p>
          <a:p>
            <a:pPr eaLnBrk="1" hangingPunct="1">
              <a:spcBef>
                <a:spcPct val="0"/>
              </a:spcBef>
              <a:buFontTx/>
              <a:buChar char="•"/>
            </a:pPr>
            <a:endParaRPr lang="en-US" altLang="en-US" dirty="0" smtClean="0"/>
          </a:p>
          <a:p>
            <a:pPr eaLnBrk="1" hangingPunct="1"/>
            <a:r>
              <a:rPr lang="en-US" altLang="en-US" dirty="0" smtClean="0"/>
              <a:t>You will also hear updates from the </a:t>
            </a:r>
            <a:r>
              <a:rPr lang="en-US" altLang="en-US" dirty="0" smtClean="0">
                <a:latin typeface="Arial" panose="020B0604020202020204" pitchFamily="34" charset="0"/>
                <a:cs typeface="Arial" panose="020B0604020202020204" pitchFamily="34" charset="0"/>
              </a:rPr>
              <a:t>Liver, Pediatric, and Disease Transmission Advisory Committees</a:t>
            </a:r>
            <a:endParaRPr lang="en-US" altLang="en-US" sz="1400" dirty="0" smtClean="0">
              <a:latin typeface="Arial" panose="020B0604020202020204" pitchFamily="34" charset="0"/>
              <a:cs typeface="Arial" panose="020B060402020202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238" indent="-290513">
              <a:defRPr>
                <a:solidFill>
                  <a:schemeClr val="tx1"/>
                </a:solidFill>
                <a:latin typeface="Calibri" panose="020F0502020204030204" pitchFamily="34" charset="0"/>
              </a:defRPr>
            </a:lvl2pPr>
            <a:lvl3pPr marL="1165225" indent="-231775">
              <a:defRPr>
                <a:solidFill>
                  <a:schemeClr val="tx1"/>
                </a:solidFill>
                <a:latin typeface="Calibri" panose="020F0502020204030204" pitchFamily="34" charset="0"/>
              </a:defRPr>
            </a:lvl3pPr>
            <a:lvl4pPr marL="1631950" indent="-231775">
              <a:defRPr>
                <a:solidFill>
                  <a:schemeClr val="tx1"/>
                </a:solidFill>
                <a:latin typeface="Calibri" panose="020F0502020204030204" pitchFamily="34" charset="0"/>
              </a:defRPr>
            </a:lvl4pPr>
            <a:lvl5pPr marL="2098675" indent="-231775">
              <a:defRPr>
                <a:solidFill>
                  <a:schemeClr val="tx1"/>
                </a:solidFill>
                <a:latin typeface="Calibri" panose="020F0502020204030204" pitchFamily="34" charset="0"/>
              </a:defRPr>
            </a:lvl5pPr>
            <a:lvl6pPr marL="2555875" indent="-231775" defTabSz="457200" eaLnBrk="0" fontAlgn="base" hangingPunct="0">
              <a:spcBef>
                <a:spcPct val="0"/>
              </a:spcBef>
              <a:spcAft>
                <a:spcPct val="0"/>
              </a:spcAft>
              <a:defRPr>
                <a:solidFill>
                  <a:schemeClr val="tx1"/>
                </a:solidFill>
                <a:latin typeface="Calibri" panose="020F0502020204030204" pitchFamily="34" charset="0"/>
              </a:defRPr>
            </a:lvl6pPr>
            <a:lvl7pPr marL="3013075" indent="-231775" defTabSz="457200" eaLnBrk="0" fontAlgn="base" hangingPunct="0">
              <a:spcBef>
                <a:spcPct val="0"/>
              </a:spcBef>
              <a:spcAft>
                <a:spcPct val="0"/>
              </a:spcAft>
              <a:defRPr>
                <a:solidFill>
                  <a:schemeClr val="tx1"/>
                </a:solidFill>
                <a:latin typeface="Calibri" panose="020F0502020204030204" pitchFamily="34" charset="0"/>
              </a:defRPr>
            </a:lvl7pPr>
            <a:lvl8pPr marL="3470275" indent="-231775" defTabSz="457200" eaLnBrk="0" fontAlgn="base" hangingPunct="0">
              <a:spcBef>
                <a:spcPct val="0"/>
              </a:spcBef>
              <a:spcAft>
                <a:spcPct val="0"/>
              </a:spcAft>
              <a:defRPr>
                <a:solidFill>
                  <a:schemeClr val="tx1"/>
                </a:solidFill>
                <a:latin typeface="Calibri" panose="020F0502020204030204" pitchFamily="34" charset="0"/>
              </a:defRPr>
            </a:lvl8pPr>
            <a:lvl9pPr marL="3927475" indent="-231775"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EF8322-7339-46E1-9598-1920E848D254}" type="slidenum">
              <a:rPr lang="en-US" altLang="en-US" smtClean="0"/>
              <a:pPr fontAlgn="base">
                <a:spcBef>
                  <a:spcPct val="0"/>
                </a:spcBef>
                <a:spcAft>
                  <a:spcPct val="0"/>
                </a:spcAft>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smtClean="0"/>
              <a:t>Committee presentations and meeting materials are on the Transplant Pro website</a:t>
            </a:r>
          </a:p>
          <a:p>
            <a:pPr marL="171450" indent="-171450" eaLnBrk="1" hangingPunct="1">
              <a:spcBef>
                <a:spcPct val="0"/>
              </a:spcBef>
              <a:buFontTx/>
              <a:buChar char="•"/>
            </a:pPr>
            <a:r>
              <a:rPr lang="en-US" altLang="en-US" smtClean="0">
                <a:solidFill>
                  <a:srgbClr val="FF0000"/>
                </a:solidFill>
              </a:rPr>
              <a:t>Some committees did not present updates at today’s meeting and presentations on their activities are also posted to Transplant Pro</a:t>
            </a: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238" indent="-290513">
              <a:defRPr>
                <a:solidFill>
                  <a:schemeClr val="tx1"/>
                </a:solidFill>
                <a:latin typeface="Calibri" panose="020F0502020204030204" pitchFamily="34" charset="0"/>
              </a:defRPr>
            </a:lvl2pPr>
            <a:lvl3pPr marL="1165225" indent="-231775">
              <a:defRPr>
                <a:solidFill>
                  <a:schemeClr val="tx1"/>
                </a:solidFill>
                <a:latin typeface="Calibri" panose="020F0502020204030204" pitchFamily="34" charset="0"/>
              </a:defRPr>
            </a:lvl3pPr>
            <a:lvl4pPr marL="1631950" indent="-231775">
              <a:defRPr>
                <a:solidFill>
                  <a:schemeClr val="tx1"/>
                </a:solidFill>
                <a:latin typeface="Calibri" panose="020F0502020204030204" pitchFamily="34" charset="0"/>
              </a:defRPr>
            </a:lvl4pPr>
            <a:lvl5pPr marL="2098675" indent="-231775">
              <a:defRPr>
                <a:solidFill>
                  <a:schemeClr val="tx1"/>
                </a:solidFill>
                <a:latin typeface="Calibri" panose="020F0502020204030204" pitchFamily="34" charset="0"/>
              </a:defRPr>
            </a:lvl5pPr>
            <a:lvl6pPr marL="2555875" indent="-231775" defTabSz="457200" eaLnBrk="0" fontAlgn="base" hangingPunct="0">
              <a:spcBef>
                <a:spcPct val="0"/>
              </a:spcBef>
              <a:spcAft>
                <a:spcPct val="0"/>
              </a:spcAft>
              <a:defRPr>
                <a:solidFill>
                  <a:schemeClr val="tx1"/>
                </a:solidFill>
                <a:latin typeface="Calibri" panose="020F0502020204030204" pitchFamily="34" charset="0"/>
              </a:defRPr>
            </a:lvl6pPr>
            <a:lvl7pPr marL="3013075" indent="-231775" defTabSz="457200" eaLnBrk="0" fontAlgn="base" hangingPunct="0">
              <a:spcBef>
                <a:spcPct val="0"/>
              </a:spcBef>
              <a:spcAft>
                <a:spcPct val="0"/>
              </a:spcAft>
              <a:defRPr>
                <a:solidFill>
                  <a:schemeClr val="tx1"/>
                </a:solidFill>
                <a:latin typeface="Calibri" panose="020F0502020204030204" pitchFamily="34" charset="0"/>
              </a:defRPr>
            </a:lvl7pPr>
            <a:lvl8pPr marL="3470275" indent="-231775" defTabSz="457200" eaLnBrk="0" fontAlgn="base" hangingPunct="0">
              <a:spcBef>
                <a:spcPct val="0"/>
              </a:spcBef>
              <a:spcAft>
                <a:spcPct val="0"/>
              </a:spcAft>
              <a:defRPr>
                <a:solidFill>
                  <a:schemeClr val="tx1"/>
                </a:solidFill>
                <a:latin typeface="Calibri" panose="020F0502020204030204" pitchFamily="34" charset="0"/>
              </a:defRPr>
            </a:lvl8pPr>
            <a:lvl9pPr marL="3927475" indent="-231775"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50E71CC-8F0F-4735-940B-3425D6BA955A}" type="slidenum">
              <a:rPr lang="en-US" altLang="en-US" smtClean="0"/>
              <a:pPr fontAlgn="base">
                <a:spcBef>
                  <a:spcPct val="0"/>
                </a:spcBef>
                <a:spcAft>
                  <a:spcPct val="0"/>
                </a:spcAft>
              </a:pPr>
              <a:t>21</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F506117D-0BA5-4FC3-A5DD-45DDD4619AE8}" type="slidenum">
              <a:rPr lang="en-US"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Thank you for your attention and I am happy to answer questions.</a:t>
            </a:r>
          </a:p>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E3B3921-4C93-4F84-A00D-46E2D9553165}" type="slidenum">
              <a:rPr lang="en-US" altLang="en-US" smtClean="0"/>
              <a:pPr fontAlgn="base">
                <a:spcBef>
                  <a:spcPct val="0"/>
                </a:spcBef>
                <a:spcAft>
                  <a:spcPct val="0"/>
                </a:spcAft>
              </a:pPr>
              <a:t>23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defTabSz="914400">
              <a:spcBef>
                <a:spcPct val="0"/>
              </a:spcBef>
              <a:buFontTx/>
              <a:buChar char="•"/>
            </a:pPr>
            <a:r>
              <a:rPr lang="en-US" altLang="en-US" dirty="0" smtClean="0"/>
              <a:t>Regional meeting cycle occurs during the public comment cycle</a:t>
            </a:r>
          </a:p>
          <a:p>
            <a:pPr marL="171450" indent="-171450" defTabSz="914400">
              <a:spcBef>
                <a:spcPct val="0"/>
              </a:spcBef>
              <a:buFontTx/>
              <a:buChar char="•"/>
            </a:pPr>
            <a:r>
              <a:rPr lang="en-US" altLang="en-US" dirty="0" smtClean="0"/>
              <a:t>Public comment proposals we discuss today will be reviewed by the Board in June</a:t>
            </a:r>
          </a:p>
          <a:p>
            <a:pPr marL="171450" indent="-171450" defTabSz="914400">
              <a:spcBef>
                <a:spcPct val="0"/>
              </a:spcBef>
              <a:buFontTx/>
              <a:buChar char="•"/>
            </a:pPr>
            <a:r>
              <a:rPr lang="en-US" altLang="en-US" dirty="0" smtClean="0"/>
              <a:t>Fall public comment cycle will begin August 2 and end October 2 and proposals we discuss at the fall meeting will be reviewed by the Board in December.</a:t>
            </a:r>
          </a:p>
          <a:p>
            <a:pPr marL="171450" indent="-171450" defTabSz="914400">
              <a:spcBef>
                <a:spcPct val="0"/>
              </a:spcBef>
              <a:buFontTx/>
              <a:buChar char="•"/>
            </a:pPr>
            <a:r>
              <a:rPr lang="en-US" altLang="en-US" dirty="0" smtClean="0"/>
              <a:t>We will propose a date for our fall meeting in the coming weeks – please let us know if it works for you  </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D353983-CCD2-4EDA-837C-356A52D05DD5}" type="slidenum">
              <a:rPr lang="en-US" altLang="en-US" smtClean="0"/>
              <a:pPr fontAlgn="base">
                <a:spcBef>
                  <a:spcPct val="0"/>
                </a:spcBef>
                <a:spcAft>
                  <a:spcPct val="0"/>
                </a:spcAft>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defRPr/>
            </a:pPr>
            <a:r>
              <a:rPr lang="en-US" altLang="en-US" dirty="0" smtClean="0"/>
              <a:t>As regional </a:t>
            </a:r>
            <a:r>
              <a:rPr lang="en-US" altLang="en-US" dirty="0" err="1" smtClean="0"/>
              <a:t>councillor</a:t>
            </a:r>
            <a:r>
              <a:rPr lang="en-US" altLang="en-US" dirty="0" smtClean="0"/>
              <a:t>, I chair the regional meetings and oversee regional operations  </a:t>
            </a:r>
          </a:p>
          <a:p>
            <a:pPr marL="171450" indent="-171450">
              <a:buFont typeface="Arial" panose="020B0604020202020204" pitchFamily="34" charset="0"/>
              <a:buChar char="•"/>
              <a:defRPr/>
            </a:pPr>
            <a:r>
              <a:rPr lang="en-US" altLang="en-US" dirty="0" smtClean="0"/>
              <a:t>I serve as the region’s representative to the Board of Directors</a:t>
            </a:r>
          </a:p>
          <a:p>
            <a:pPr marL="171450" indent="-171450">
              <a:buFont typeface="Arial" panose="020B0604020202020204" pitchFamily="34" charset="0"/>
              <a:buChar char="•"/>
              <a:defRPr/>
            </a:pPr>
            <a:r>
              <a:rPr lang="en-US" altLang="en-US" dirty="0" smtClean="0"/>
              <a:t>I provide the region’s comments on public comment proposals </a:t>
            </a:r>
          </a:p>
          <a:p>
            <a:pPr marL="171450" indent="-171450">
              <a:buFont typeface="Arial" panose="020B0604020202020204" pitchFamily="34" charset="0"/>
              <a:buChar char="•"/>
              <a:defRPr/>
            </a:pPr>
            <a:r>
              <a:rPr lang="en-US" altLang="en-US" dirty="0" smtClean="0"/>
              <a:t>We need to hear from you, so speak up at the meeting today, and feel free to email or call me with any issues or concerns.  </a:t>
            </a:r>
          </a:p>
          <a:p>
            <a:pPr marL="171450" indent="-171450">
              <a:buFont typeface="Arial" panose="020B0604020202020204" pitchFamily="34" charset="0"/>
              <a:buChar char="•"/>
              <a:defRPr/>
            </a:pPr>
            <a:r>
              <a:rPr lang="en-US" altLang="en-US" dirty="0" smtClean="0"/>
              <a:t>As a board member, I make decisions in the best interest of the OPTN and UNOS.  </a:t>
            </a:r>
          </a:p>
          <a:p>
            <a:pPr>
              <a:defRPr/>
            </a:pPr>
            <a:endParaRPr lang="en-US" altLang="en-US" dirty="0" smtClean="0"/>
          </a:p>
          <a:p>
            <a:pPr>
              <a:defRPr/>
            </a:pPr>
            <a:r>
              <a:rPr lang="en-US" altLang="en-US" dirty="0" smtClean="0"/>
              <a:t>I would like to welcome the people who are attending our regional meeting for the first time.  I know you will find value in today’s meeting and we are glad you are here.  </a:t>
            </a:r>
          </a:p>
          <a:p>
            <a:pPr>
              <a:defRPr/>
            </a:pPr>
            <a:endParaRPr lang="en-US" altLang="en-US" dirty="0" smtClean="0"/>
          </a:p>
          <a:p>
            <a:pPr>
              <a:defRPr/>
            </a:pPr>
            <a:r>
              <a:rPr lang="en-US" altLang="en-US" dirty="0" smtClean="0"/>
              <a:t>I would also like to welcome the Board members in attendance.  If you would, please stand and state your position on the Board.  </a:t>
            </a:r>
            <a:r>
              <a:rPr lang="en-US" altLang="en-US" b="1" u="sng" dirty="0" smtClean="0"/>
              <a:t>Board members who might attend (all are registered): Dr. David Reich, Mr. Robert Goodman, Mr. Charlie Alexander,</a:t>
            </a:r>
            <a:r>
              <a:rPr lang="en-US" altLang="en-US" b="1" u="sng" baseline="0" dirty="0" smtClean="0"/>
              <a:t> Dr. Jerry McCauley</a:t>
            </a:r>
            <a:endParaRPr lang="en-US" altLang="en-US" b="1" u="sng" dirty="0" smtClean="0"/>
          </a:p>
          <a:p>
            <a:pPr>
              <a:defRPr/>
            </a:pPr>
            <a:endParaRPr lang="en-US" altLang="en-US" dirty="0" smtClean="0"/>
          </a:p>
        </p:txBody>
      </p:sp>
      <p:sp>
        <p:nvSpPr>
          <p:cNvPr id="4" name="Slide Number Placeholder 3"/>
          <p:cNvSpPr>
            <a:spLocks noGrp="1"/>
          </p:cNvSpPr>
          <p:nvPr>
            <p:ph type="sldNum" sz="quarter" idx="5"/>
          </p:nvPr>
        </p:nvSpPr>
        <p:spPr/>
        <p:txBody>
          <a:bodyPr/>
          <a:lstStyle/>
          <a:p>
            <a:pPr>
              <a:defRPr/>
            </a:pPr>
            <a:fld id="{4F008F09-3686-4452-B84A-BB605026388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Here is our region’s meeting attendance over the last 3 meeting cycles compared to the nation  </a:t>
            </a:r>
          </a:p>
          <a:p>
            <a:pPr marL="171450" indent="-171450">
              <a:buFontTx/>
              <a:buChar char="•"/>
            </a:pPr>
            <a:r>
              <a:rPr lang="en-US" altLang="en-US" dirty="0" smtClean="0"/>
              <a:t>Region </a:t>
            </a:r>
            <a:r>
              <a:rPr lang="en-US" altLang="en-US" b="1" dirty="0" smtClean="0"/>
              <a:t>2 </a:t>
            </a:r>
            <a:r>
              <a:rPr lang="en-US" altLang="en-US" dirty="0" smtClean="0"/>
              <a:t>data is in red and national data is in blue. </a:t>
            </a:r>
          </a:p>
          <a:p>
            <a:pPr marL="171450" indent="-171450">
              <a:buFontTx/>
              <a:buChar char="•"/>
            </a:pPr>
            <a:r>
              <a:rPr lang="en-US" altLang="en-US" dirty="0" smtClean="0"/>
              <a:t>Goal is to have at least one representative from each OPO, transplant center and histocompatibility lab.  </a:t>
            </a:r>
          </a:p>
          <a:p>
            <a:pPr marL="171450" indent="-171450">
              <a:buFontTx/>
              <a:buChar char="•"/>
            </a:pPr>
            <a:r>
              <a:rPr lang="en-US" altLang="en-US" dirty="0" smtClean="0">
                <a:solidFill>
                  <a:srgbClr val="FF0000"/>
                </a:solidFill>
              </a:rPr>
              <a:t>I would ask that everyone in the room share the information you receive here today with at least one person from your organization who did not attend, and encourage them to attend next cycle</a:t>
            </a:r>
          </a:p>
        </p:txBody>
      </p:sp>
      <p:sp>
        <p:nvSpPr>
          <p:cNvPr id="4" name="Slide Number Placeholder 3"/>
          <p:cNvSpPr>
            <a:spLocks noGrp="1"/>
          </p:cNvSpPr>
          <p:nvPr>
            <p:ph type="sldNum" sz="quarter" idx="5"/>
          </p:nvPr>
        </p:nvSpPr>
        <p:spPr/>
        <p:txBody>
          <a:bodyPr/>
          <a:lstStyle/>
          <a:p>
            <a:pPr>
              <a:defRPr/>
            </a:pPr>
            <a:fld id="{63540EF3-3723-4349-8A85-1374E1277029}" type="slidenum">
              <a:rPr lang="en-US" smtClean="0">
                <a:solidFill>
                  <a:prstClr val="black"/>
                </a:solidFill>
              </a:rPr>
              <a:pPr>
                <a:def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r>
              <a:rPr lang="en-US" altLang="en-US" dirty="0" smtClean="0"/>
              <a:t>Thank you to everyone who submitted a nomination to serve as a regional representative on a committee.  Regional nominating committees selected candidates for each committee vacancy.</a:t>
            </a:r>
          </a:p>
          <a:p>
            <a:pPr marL="171450" indent="-171450" eaLnBrk="1" hangingPunct="1">
              <a:spcBef>
                <a:spcPct val="0"/>
              </a:spcBef>
              <a:buFont typeface="Arial" panose="020B0604020202020204" pitchFamily="34" charset="0"/>
              <a:buChar char="•"/>
              <a:defRPr/>
            </a:pPr>
            <a:r>
              <a:rPr lang="en-US" altLang="en-US" dirty="0" smtClean="0"/>
              <a:t>Committee leadership is reviewing the rosters now to make sure each committee has the members it needs to do the work of the committee over the next year.  </a:t>
            </a:r>
          </a:p>
          <a:p>
            <a:pPr marL="171450" indent="-171450" eaLnBrk="1" hangingPunct="1">
              <a:spcBef>
                <a:spcPct val="0"/>
              </a:spcBef>
              <a:buFont typeface="Arial" panose="020B0604020202020204" pitchFamily="34" charset="0"/>
              <a:buChar char="•"/>
              <a:defRPr/>
            </a:pPr>
            <a:r>
              <a:rPr lang="en-US" altLang="en-US" dirty="0" smtClean="0"/>
              <a:t>OPTN President-Elect, Dr. </a:t>
            </a:r>
            <a:r>
              <a:rPr lang="en-US" altLang="en-US" dirty="0" err="1" smtClean="0"/>
              <a:t>Maryl</a:t>
            </a:r>
            <a:r>
              <a:rPr lang="en-US" altLang="en-US" dirty="0" smtClean="0"/>
              <a:t> Johnson, will review the committee rosters to make sure the committee composition represents the communities we serve and includes a balance of specialties, perspectives, race and gender.  </a:t>
            </a:r>
          </a:p>
          <a:p>
            <a:pPr marL="171450" indent="-171450" eaLnBrk="1" hangingPunct="1">
              <a:spcBef>
                <a:spcPct val="0"/>
              </a:spcBef>
              <a:buFont typeface="Arial" panose="020B0604020202020204" pitchFamily="34" charset="0"/>
              <a:buChar char="•"/>
              <a:defRPr/>
            </a:pPr>
            <a:r>
              <a:rPr lang="en-US" altLang="en-US" dirty="0" smtClean="0"/>
              <a:t>Members appointed to committees will receive notice in early March.</a:t>
            </a:r>
          </a:p>
          <a:p>
            <a:pPr eaLnBrk="1" hangingPunct="1">
              <a:spcBef>
                <a:spcPct val="0"/>
              </a:spcBef>
              <a:defRPr/>
            </a:pPr>
            <a:endParaRPr lang="en-US" altLang="en-US" dirty="0" smtClean="0"/>
          </a:p>
          <a:p>
            <a:pPr eaLnBrk="1" hangingPunct="1">
              <a:spcBef>
                <a:spcPct val="0"/>
              </a:spcBef>
              <a:defRPr/>
            </a:pPr>
            <a:r>
              <a:rPr lang="en-US" altLang="en-US" b="1" dirty="0" smtClean="0"/>
              <a:t>Should you need it, here is what we base regional selections on:</a:t>
            </a:r>
          </a:p>
          <a:p>
            <a:pPr>
              <a:defRPr/>
            </a:pPr>
            <a:r>
              <a:rPr lang="en-US" altLang="en-US" dirty="0" smtClean="0"/>
              <a:t>-professional experience </a:t>
            </a:r>
          </a:p>
          <a:p>
            <a:pPr>
              <a:defRPr/>
            </a:pPr>
            <a:r>
              <a:rPr lang="en-US" altLang="en-US" dirty="0" smtClean="0"/>
              <a:t>-</a:t>
            </a:r>
            <a:r>
              <a:rPr lang="en-US" altLang="en-US" dirty="0" smtClean="0">
                <a:latin typeface="Arial" panose="020B0604020202020204" pitchFamily="34" charset="0"/>
                <a:cs typeface="Arial" panose="020B0604020202020204" pitchFamily="34" charset="0"/>
              </a:rPr>
              <a:t>committee’s needs for subject-specific expertise</a:t>
            </a:r>
            <a:endParaRPr lang="en-US" altLang="en-US" dirty="0" smtClean="0"/>
          </a:p>
          <a:p>
            <a:pPr>
              <a:defRPr/>
            </a:pPr>
            <a:r>
              <a:rPr lang="en-US" altLang="en-US" dirty="0" smtClean="0"/>
              <a:t>-diversity in profession and demographics</a:t>
            </a:r>
          </a:p>
          <a:p>
            <a:pPr>
              <a:defRPr/>
            </a:pPr>
            <a:r>
              <a:rPr lang="en-US" altLang="en-US" dirty="0" smtClean="0"/>
              <a:t>-past regional engagement </a:t>
            </a:r>
          </a:p>
          <a:p>
            <a:pPr>
              <a:defRPr/>
            </a:pPr>
            <a:r>
              <a:rPr lang="en-US" altLang="en-US" dirty="0" smtClean="0"/>
              <a:t>-candidate’s ability to represent both regional and national perspectives</a:t>
            </a:r>
          </a:p>
          <a:p>
            <a:pPr>
              <a:defRPr/>
            </a:pPr>
            <a:r>
              <a:rPr lang="en-US" altLang="en-US" dirty="0" smtClean="0"/>
              <a:t>-geographic balance in the region </a:t>
            </a:r>
          </a:p>
          <a:p>
            <a:pPr eaLnBrk="1" hangingPunct="1">
              <a:spcBef>
                <a:spcPct val="0"/>
              </a:spcBef>
              <a:defRPr/>
            </a:pPr>
            <a:endParaRPr lang="en-US" altLang="en-US" dirty="0" smtClean="0"/>
          </a:p>
          <a:p>
            <a:pPr>
              <a:defRPr/>
            </a:pPr>
            <a:r>
              <a:rPr lang="en-US" altLang="en-US" b="1" dirty="0" smtClean="0"/>
              <a:t>FYI – in case you need it, the Nominating Committee membership includes the following members: current </a:t>
            </a:r>
            <a:r>
              <a:rPr lang="en-US" altLang="en-US" b="1" dirty="0" err="1" smtClean="0"/>
              <a:t>councillor</a:t>
            </a:r>
            <a:r>
              <a:rPr lang="en-US" altLang="en-US" b="1" baseline="0" dirty="0" smtClean="0"/>
              <a:t> Dr. Matthew Cooper, associate </a:t>
            </a:r>
            <a:r>
              <a:rPr lang="en-US" altLang="en-US" b="1" baseline="0" dirty="0" err="1" smtClean="0"/>
              <a:t>councillor</a:t>
            </a:r>
            <a:r>
              <a:rPr lang="en-US" altLang="en-US" b="1" baseline="0" dirty="0" smtClean="0"/>
              <a:t> Dr. Michael Moritz, immediate-past </a:t>
            </a:r>
            <a:r>
              <a:rPr lang="en-US" altLang="en-US" b="1" baseline="0" dirty="0" err="1" smtClean="0"/>
              <a:t>councillor</a:t>
            </a:r>
            <a:r>
              <a:rPr lang="en-US" altLang="en-US" b="1" baseline="0" dirty="0" smtClean="0"/>
              <a:t> Dr. David Reich, and OPO representative Susan Stuart</a:t>
            </a:r>
            <a:endParaRPr lang="en-US" altLang="en-US" b="1" dirty="0" smtClean="0"/>
          </a:p>
          <a:p>
            <a:pPr eaLnBrk="1" hangingPunct="1">
              <a:spcBef>
                <a:spcPct val="0"/>
              </a:spcBef>
              <a:defRPr/>
            </a:pPr>
            <a:endParaRPr lang="en-US" altLang="en-US" b="1" dirty="0" smtClean="0"/>
          </a:p>
          <a:p>
            <a:pPr eaLnBrk="1" hangingPunct="1">
              <a:spcBef>
                <a:spcPct val="0"/>
              </a:spcBef>
              <a:defRPr/>
            </a:pPr>
            <a:endParaRPr lang="en-US" alt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238" indent="-290513">
              <a:defRPr>
                <a:solidFill>
                  <a:schemeClr val="tx1"/>
                </a:solidFill>
                <a:latin typeface="Calibri" panose="020F0502020204030204" pitchFamily="34" charset="0"/>
              </a:defRPr>
            </a:lvl2pPr>
            <a:lvl3pPr marL="1165225" indent="-231775">
              <a:defRPr>
                <a:solidFill>
                  <a:schemeClr val="tx1"/>
                </a:solidFill>
                <a:latin typeface="Calibri" panose="020F0502020204030204" pitchFamily="34" charset="0"/>
              </a:defRPr>
            </a:lvl3pPr>
            <a:lvl4pPr marL="1631950" indent="-231775">
              <a:defRPr>
                <a:solidFill>
                  <a:schemeClr val="tx1"/>
                </a:solidFill>
                <a:latin typeface="Calibri" panose="020F0502020204030204" pitchFamily="34" charset="0"/>
              </a:defRPr>
            </a:lvl4pPr>
            <a:lvl5pPr marL="2098675" indent="-231775">
              <a:defRPr>
                <a:solidFill>
                  <a:schemeClr val="tx1"/>
                </a:solidFill>
                <a:latin typeface="Calibri" panose="020F0502020204030204" pitchFamily="34" charset="0"/>
              </a:defRPr>
            </a:lvl5pPr>
            <a:lvl6pPr marL="2555875" indent="-231775" defTabSz="457200" eaLnBrk="0" fontAlgn="base" hangingPunct="0">
              <a:spcBef>
                <a:spcPct val="0"/>
              </a:spcBef>
              <a:spcAft>
                <a:spcPct val="0"/>
              </a:spcAft>
              <a:defRPr>
                <a:solidFill>
                  <a:schemeClr val="tx1"/>
                </a:solidFill>
                <a:latin typeface="Calibri" panose="020F0502020204030204" pitchFamily="34" charset="0"/>
              </a:defRPr>
            </a:lvl6pPr>
            <a:lvl7pPr marL="3013075" indent="-231775" defTabSz="457200" eaLnBrk="0" fontAlgn="base" hangingPunct="0">
              <a:spcBef>
                <a:spcPct val="0"/>
              </a:spcBef>
              <a:spcAft>
                <a:spcPct val="0"/>
              </a:spcAft>
              <a:defRPr>
                <a:solidFill>
                  <a:schemeClr val="tx1"/>
                </a:solidFill>
                <a:latin typeface="Calibri" panose="020F0502020204030204" pitchFamily="34" charset="0"/>
              </a:defRPr>
            </a:lvl7pPr>
            <a:lvl8pPr marL="3470275" indent="-231775" defTabSz="457200" eaLnBrk="0" fontAlgn="base" hangingPunct="0">
              <a:spcBef>
                <a:spcPct val="0"/>
              </a:spcBef>
              <a:spcAft>
                <a:spcPct val="0"/>
              </a:spcAft>
              <a:defRPr>
                <a:solidFill>
                  <a:schemeClr val="tx1"/>
                </a:solidFill>
                <a:latin typeface="Calibri" panose="020F0502020204030204" pitchFamily="34" charset="0"/>
              </a:defRPr>
            </a:lvl8pPr>
            <a:lvl9pPr marL="3927475" indent="-231775"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DE8B87A-53EE-4BAD-89F5-9E29F356E5DD}" type="slidenum">
              <a:rPr lang="en-US" altLang="en-US" smtClean="0"/>
              <a:pPr fontAlgn="base">
                <a:spcBef>
                  <a:spcPct val="0"/>
                </a:spcBef>
                <a:spcAft>
                  <a:spcPct val="0"/>
                </a:spcAft>
              </a:pPr>
              <a:t>7</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dirty="0" smtClean="0"/>
              <a:t>We have a bio form that you can complete if you are interested in serving in a future volunteer role – this includes committee, Board, and other volunteer positions.</a:t>
            </a:r>
          </a:p>
          <a:p>
            <a:pPr marL="171450" indent="-171450">
              <a:buFont typeface="Arial" panose="020B0604020202020204" pitchFamily="34" charset="0"/>
              <a:buChar char="•"/>
              <a:defRPr/>
            </a:pPr>
            <a:r>
              <a:rPr lang="en-US" dirty="0" smtClean="0"/>
              <a:t>The form is accepted on a rolling basis year-round.</a:t>
            </a:r>
          </a:p>
          <a:p>
            <a:pPr marL="171450" indent="-171450">
              <a:buFont typeface="Arial" panose="020B0604020202020204" pitchFamily="34" charset="0"/>
              <a:buChar char="•"/>
              <a:defRPr/>
            </a:pPr>
            <a:r>
              <a:rPr lang="en-US" dirty="0" smtClean="0"/>
              <a:t>Be sure to update your biography form annually to show your continued interest whether you have served before or want to serve in a volunteer role.</a:t>
            </a:r>
          </a:p>
          <a:p>
            <a:pPr marL="171450" indent="-171450">
              <a:buFont typeface="Arial" panose="020B0604020202020204" pitchFamily="34" charset="0"/>
              <a:buChar char="•"/>
              <a:defRPr/>
            </a:pPr>
            <a:r>
              <a:rPr lang="en-US" dirty="0" smtClean="0"/>
              <a:t>Keeping your form updated will ensure your name is available to UNOS staff in the event a vacancy needs to be filled mid-cycle due to resignations or moves</a:t>
            </a:r>
          </a:p>
          <a:p>
            <a:pPr marL="171450" indent="-171450">
              <a:buFont typeface="Arial" panose="020B0604020202020204" pitchFamily="34" charset="0"/>
              <a:buChar char="•"/>
              <a:defRPr/>
            </a:pPr>
            <a:r>
              <a:rPr lang="en-US" dirty="0" smtClean="0"/>
              <a:t>We also encourage professionals to refer recipients, donors and donor families to this form if you think they’d be well suited for Committee service</a:t>
            </a:r>
          </a:p>
          <a:p>
            <a:pPr>
              <a:defRPr/>
            </a:pPr>
            <a:endParaRPr lang="en-US" dirty="0"/>
          </a:p>
        </p:txBody>
      </p:sp>
      <p:sp>
        <p:nvSpPr>
          <p:cNvPr id="4" name="Slide Number Placeholder 3"/>
          <p:cNvSpPr>
            <a:spLocks noGrp="1"/>
          </p:cNvSpPr>
          <p:nvPr>
            <p:ph type="sldNum" sz="quarter" idx="5"/>
          </p:nvPr>
        </p:nvSpPr>
        <p:spPr/>
        <p:txBody>
          <a:bodyPr/>
          <a:lstStyle/>
          <a:p>
            <a:pPr>
              <a:defRPr/>
            </a:pPr>
            <a:fld id="{F75D1DFC-4BA9-4C96-8A47-93B7D209BF1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smtClean="0">
                <a:solidFill>
                  <a:srgbClr val="FF0000"/>
                </a:solidFill>
              </a:rPr>
              <a:t>Dr.</a:t>
            </a:r>
            <a:r>
              <a:rPr lang="en-US" altLang="en-US" b="1" baseline="0" dirty="0" smtClean="0">
                <a:solidFill>
                  <a:srgbClr val="FF0000"/>
                </a:solidFill>
              </a:rPr>
              <a:t> Adam Frank</a:t>
            </a:r>
            <a:r>
              <a:rPr lang="en-US" altLang="en-US" b="1" dirty="0" smtClean="0">
                <a:solidFill>
                  <a:srgbClr val="FF0000"/>
                </a:solidFill>
              </a:rPr>
              <a:t> </a:t>
            </a:r>
            <a:r>
              <a:rPr lang="en-US" altLang="en-US" dirty="0" smtClean="0"/>
              <a:t>was elected as the region’s next Associate </a:t>
            </a:r>
            <a:r>
              <a:rPr lang="en-US" altLang="en-US" dirty="0" err="1" smtClean="0"/>
              <a:t>Councillor</a:t>
            </a:r>
            <a:r>
              <a:rPr lang="en-US" altLang="en-US" dirty="0" smtClean="0"/>
              <a:t>.  </a:t>
            </a:r>
            <a:r>
              <a:rPr lang="en-US" altLang="en-US" b="1" dirty="0" smtClean="0"/>
              <a:t>Dr. Frank’s </a:t>
            </a:r>
            <a:r>
              <a:rPr lang="en-US" altLang="en-US" dirty="0" smtClean="0"/>
              <a:t>term will begin in July, and </a:t>
            </a:r>
            <a:r>
              <a:rPr lang="en-US" altLang="en-US" b="1" dirty="0" smtClean="0"/>
              <a:t>Dr. Michael Moritz</a:t>
            </a:r>
            <a:r>
              <a:rPr lang="en-US" altLang="en-US" b="1" baseline="0" dirty="0" smtClean="0"/>
              <a:t> </a:t>
            </a:r>
            <a:r>
              <a:rPr lang="en-US" altLang="en-US" dirty="0" smtClean="0"/>
              <a:t>will begin HIS term as </a:t>
            </a:r>
            <a:r>
              <a:rPr lang="en-US" altLang="en-US" dirty="0" err="1" smtClean="0"/>
              <a:t>Councillor</a:t>
            </a:r>
            <a:r>
              <a:rPr lang="en-US" altLang="en-US" dirty="0" smtClean="0"/>
              <a:t>.</a:t>
            </a:r>
          </a:p>
          <a:p>
            <a:endParaRPr lang="en-US" altLang="en-US" dirty="0" smtClean="0"/>
          </a:p>
          <a:p>
            <a:endParaRPr lang="en-US" altLang="en-US" dirty="0" smtClean="0"/>
          </a:p>
        </p:txBody>
      </p:sp>
      <p:sp>
        <p:nvSpPr>
          <p:cNvPr id="4" name="Slide Number Placeholder 3"/>
          <p:cNvSpPr>
            <a:spLocks noGrp="1"/>
          </p:cNvSpPr>
          <p:nvPr>
            <p:ph type="sldNum" sz="quarter" idx="5"/>
          </p:nvPr>
        </p:nvSpPr>
        <p:spPr/>
        <p:txBody>
          <a:bodyPr/>
          <a:lstStyle/>
          <a:p>
            <a:pPr>
              <a:defRPr/>
            </a:pPr>
            <a:fld id="{B6062C52-709B-401B-80B7-FBDEDFAE12AE}"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Primary reason is to get feedback on public comment proposals from everyone here.  Which means we want you to actively participate today.  We want you to ask questions and share your comments and perspectives. The feedback we collect today is advisory for me as the </a:t>
            </a:r>
            <a:r>
              <a:rPr lang="en-US" altLang="en-US" dirty="0" err="1" smtClean="0"/>
              <a:t>councillor</a:t>
            </a:r>
            <a:r>
              <a:rPr lang="en-US" altLang="en-US" dirty="0" smtClean="0"/>
              <a:t> and helps me represent the viewpoints of our region to the Board.  It also gives the Board information about the sentiment of the community.</a:t>
            </a:r>
          </a:p>
          <a:p>
            <a:pPr marL="171450" indent="-171450">
              <a:buFontTx/>
              <a:buChar char="•"/>
            </a:pPr>
            <a:r>
              <a:rPr lang="en-US" altLang="en-US" dirty="0" smtClean="0"/>
              <a:t>We are also here to network with our colleagues, share information and learn from one another.</a:t>
            </a:r>
          </a:p>
        </p:txBody>
      </p:sp>
      <p:sp>
        <p:nvSpPr>
          <p:cNvPr id="4" name="Slide Number Placeholder 3"/>
          <p:cNvSpPr>
            <a:spLocks noGrp="1"/>
          </p:cNvSpPr>
          <p:nvPr>
            <p:ph type="sldNum" sz="quarter" idx="5"/>
          </p:nvPr>
        </p:nvSpPr>
        <p:spPr/>
        <p:txBody>
          <a:bodyPr/>
          <a:lstStyle/>
          <a:p>
            <a:pPr>
              <a:defRPr/>
            </a:pPr>
            <a:fld id="{D1227EE4-FBDE-42CA-B957-50FDC1EF02D5}"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Slide Number Placeholder 5"/>
          <p:cNvSpPr>
            <a:spLocks noGrp="1"/>
          </p:cNvSpPr>
          <p:nvPr>
            <p:ph type="sldNum" sz="quarter" idx="10"/>
          </p:nvPr>
        </p:nvSpPr>
        <p:spPr/>
        <p:txBody>
          <a:bodyPr/>
          <a:lstStyle>
            <a:lvl1pPr>
              <a:defRPr/>
            </a:lvl1pPr>
          </a:lstStyle>
          <a:p>
            <a:pPr>
              <a:defRPr/>
            </a:pPr>
            <a:fld id="{0E84EB3A-C81F-4B53-8268-32D53F6778FA}" type="slidenum">
              <a:rPr lang="en-US"/>
              <a:pPr>
                <a:defRPr/>
              </a:pPr>
              <a:t>‹#›</a:t>
            </a:fld>
            <a:endParaRPr lang="en-US" dirty="0"/>
          </a:p>
        </p:txBody>
      </p:sp>
    </p:spTree>
    <p:extLst>
      <p:ext uri="{BB962C8B-B14F-4D97-AF65-F5344CB8AC3E}">
        <p14:creationId xmlns:p14="http://schemas.microsoft.com/office/powerpoint/2010/main" val="1736304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rtlCol="0">
            <a:noAutofit/>
          </a:bodyPr>
          <a:lstStyle/>
          <a:p>
            <a:r>
              <a:rPr lang="en-US" dirty="0" smtClean="0"/>
              <a:t>Click to edit Master title style</a:t>
            </a:r>
            <a:endParaRPr dirty="0"/>
          </a:p>
        </p:txBody>
      </p:sp>
      <p:sp>
        <p:nvSpPr>
          <p:cNvPr id="6" name="Slide Number Placeholder 5"/>
          <p:cNvSpPr>
            <a:spLocks noGrp="1"/>
          </p:cNvSpPr>
          <p:nvPr>
            <p:ph type="sldNum" sz="quarter" idx="10"/>
          </p:nvPr>
        </p:nvSpPr>
        <p:spPr/>
        <p:txBody>
          <a:bodyPr/>
          <a:lstStyle>
            <a:lvl1pPr>
              <a:defRPr/>
            </a:lvl1pPr>
          </a:lstStyle>
          <a:p>
            <a:pPr>
              <a:defRPr/>
            </a:pPr>
            <a:fld id="{C1A401CA-8EFF-4E01-87D3-E3FF169907F8}" type="slidenum">
              <a:rPr lang="en-US"/>
              <a:pPr>
                <a:defRPr/>
              </a:pPr>
              <a:t>‹#›</a:t>
            </a:fld>
            <a:endParaRPr lang="en-US" dirty="0"/>
          </a:p>
        </p:txBody>
      </p:sp>
    </p:spTree>
    <p:extLst>
      <p:ext uri="{BB962C8B-B14F-4D97-AF65-F5344CB8AC3E}">
        <p14:creationId xmlns:p14="http://schemas.microsoft.com/office/powerpoint/2010/main" val="31744137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5763" y="155575"/>
            <a:ext cx="1165066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385763" y="1349375"/>
            <a:ext cx="11395075"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9728200" y="6376988"/>
            <a:ext cx="2065338" cy="365125"/>
          </a:xfrm>
          <a:prstGeom prst="rect">
            <a:avLst/>
          </a:prstGeom>
        </p:spPr>
        <p:txBody>
          <a:bodyPr vert="horz" lIns="91440" tIns="45720" rIns="91440" bIns="45720" rtlCol="0" anchor="ctr"/>
          <a:lstStyle>
            <a:lvl1pPr algn="r" eaLnBrk="1" fontAlgn="auto" hangingPunct="1">
              <a:spcBef>
                <a:spcPts val="0"/>
              </a:spcBef>
              <a:spcAft>
                <a:spcPts val="0"/>
              </a:spcAft>
              <a:defRPr sz="1400">
                <a:solidFill>
                  <a:schemeClr val="tx1">
                    <a:tint val="75000"/>
                  </a:schemeClr>
                </a:solidFill>
                <a:latin typeface="Arial"/>
              </a:defRPr>
            </a:lvl1pPr>
          </a:lstStyle>
          <a:p>
            <a:pPr>
              <a:defRPr/>
            </a:pPr>
            <a:fld id="{AAEB6F63-19C4-42F4-A4EC-544DF31EB3F7}" type="slidenum">
              <a:rPr lang="en-US"/>
              <a:pPr>
                <a:defRPr/>
              </a:pPr>
              <a:t>‹#›</a:t>
            </a:fld>
            <a:endParaRPr lang="en-US" dirty="0"/>
          </a:p>
        </p:txBody>
      </p:sp>
      <p:pic>
        <p:nvPicPr>
          <p:cNvPr id="1029"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788" y="6326188"/>
            <a:ext cx="17811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4800" kern="1200">
          <a:solidFill>
            <a:schemeClr val="tx2"/>
          </a:solidFill>
          <a:latin typeface="Arial"/>
          <a:ea typeface="Myriad Pro"/>
          <a:cs typeface="Myriad Pro"/>
        </a:defRPr>
      </a:lvl1pPr>
      <a:lvl2pPr algn="l" rtl="0" eaLnBrk="0" fontAlgn="base" hangingPunct="0">
        <a:spcBef>
          <a:spcPct val="0"/>
        </a:spcBef>
        <a:spcAft>
          <a:spcPct val="0"/>
        </a:spcAft>
        <a:defRPr sz="4800">
          <a:solidFill>
            <a:schemeClr val="tx2"/>
          </a:solidFill>
          <a:latin typeface="Arial" panose="020B0604020202020204" pitchFamily="34" charset="0"/>
          <a:ea typeface="Myriad Pro"/>
          <a:cs typeface="Myriad Pro"/>
        </a:defRPr>
      </a:lvl2pPr>
      <a:lvl3pPr algn="l" rtl="0" eaLnBrk="0" fontAlgn="base" hangingPunct="0">
        <a:spcBef>
          <a:spcPct val="0"/>
        </a:spcBef>
        <a:spcAft>
          <a:spcPct val="0"/>
        </a:spcAft>
        <a:defRPr sz="4800">
          <a:solidFill>
            <a:schemeClr val="tx2"/>
          </a:solidFill>
          <a:latin typeface="Arial" panose="020B0604020202020204" pitchFamily="34" charset="0"/>
          <a:ea typeface="Myriad Pro"/>
          <a:cs typeface="Myriad Pro"/>
        </a:defRPr>
      </a:lvl3pPr>
      <a:lvl4pPr algn="l" rtl="0" eaLnBrk="0" fontAlgn="base" hangingPunct="0">
        <a:spcBef>
          <a:spcPct val="0"/>
        </a:spcBef>
        <a:spcAft>
          <a:spcPct val="0"/>
        </a:spcAft>
        <a:defRPr sz="4800">
          <a:solidFill>
            <a:schemeClr val="tx2"/>
          </a:solidFill>
          <a:latin typeface="Arial" panose="020B0604020202020204" pitchFamily="34" charset="0"/>
          <a:ea typeface="Myriad Pro"/>
          <a:cs typeface="Myriad Pro"/>
        </a:defRPr>
      </a:lvl4pPr>
      <a:lvl5pPr algn="l" rtl="0" eaLnBrk="0" fontAlgn="base" hangingPunct="0">
        <a:spcBef>
          <a:spcPct val="0"/>
        </a:spcBef>
        <a:spcAft>
          <a:spcPct val="0"/>
        </a:spcAft>
        <a:defRPr sz="4800">
          <a:solidFill>
            <a:schemeClr val="tx2"/>
          </a:solidFill>
          <a:latin typeface="Arial" panose="020B0604020202020204" pitchFamily="34" charset="0"/>
          <a:ea typeface="Myriad Pro"/>
          <a:cs typeface="Myriad Pro"/>
        </a:defRPr>
      </a:lvl5pPr>
      <a:lvl6pPr marL="457200" algn="l" rtl="0" fontAlgn="base">
        <a:spcBef>
          <a:spcPct val="0"/>
        </a:spcBef>
        <a:spcAft>
          <a:spcPct val="0"/>
        </a:spcAft>
        <a:defRPr sz="4800">
          <a:solidFill>
            <a:schemeClr val="tx2"/>
          </a:solidFill>
          <a:latin typeface="Arial" panose="020B0604020202020204" pitchFamily="34" charset="0"/>
          <a:ea typeface="Myriad Pro"/>
          <a:cs typeface="Myriad Pro"/>
        </a:defRPr>
      </a:lvl6pPr>
      <a:lvl7pPr marL="914400" algn="l" rtl="0" fontAlgn="base">
        <a:spcBef>
          <a:spcPct val="0"/>
        </a:spcBef>
        <a:spcAft>
          <a:spcPct val="0"/>
        </a:spcAft>
        <a:defRPr sz="4800">
          <a:solidFill>
            <a:schemeClr val="tx2"/>
          </a:solidFill>
          <a:latin typeface="Arial" panose="020B0604020202020204" pitchFamily="34" charset="0"/>
          <a:ea typeface="Myriad Pro"/>
          <a:cs typeface="Myriad Pro"/>
        </a:defRPr>
      </a:lvl7pPr>
      <a:lvl8pPr marL="1371600" algn="l" rtl="0" fontAlgn="base">
        <a:spcBef>
          <a:spcPct val="0"/>
        </a:spcBef>
        <a:spcAft>
          <a:spcPct val="0"/>
        </a:spcAft>
        <a:defRPr sz="4800">
          <a:solidFill>
            <a:schemeClr val="tx2"/>
          </a:solidFill>
          <a:latin typeface="Arial" panose="020B0604020202020204" pitchFamily="34" charset="0"/>
          <a:ea typeface="Myriad Pro"/>
          <a:cs typeface="Myriad Pro"/>
        </a:defRPr>
      </a:lvl8pPr>
      <a:lvl9pPr marL="1828800" algn="l" rtl="0" fontAlgn="base">
        <a:spcBef>
          <a:spcPct val="0"/>
        </a:spcBef>
        <a:spcAft>
          <a:spcPct val="0"/>
        </a:spcAft>
        <a:defRPr sz="4800">
          <a:solidFill>
            <a:schemeClr val="tx2"/>
          </a:solidFill>
          <a:latin typeface="Arial" panose="020B0604020202020204" pitchFamily="34" charset="0"/>
          <a:ea typeface="Myriad Pro"/>
          <a:cs typeface="Myriad Pro"/>
        </a:defRPr>
      </a:lvl9pPr>
    </p:titleStyle>
    <p:bodyStyle>
      <a:lvl1pPr marL="228600" indent="-228600" algn="l" rtl="0" eaLnBrk="0" fontAlgn="base" hangingPunct="0">
        <a:spcBef>
          <a:spcPts val="2000"/>
        </a:spcBef>
        <a:spcAft>
          <a:spcPct val="0"/>
        </a:spcAft>
        <a:buClr>
          <a:schemeClr val="bg2"/>
        </a:buClr>
        <a:buSzPct val="80000"/>
        <a:buFont typeface="Wingdings" panose="05000000000000000000" pitchFamily="2" charset="2"/>
        <a:buChar char="§"/>
        <a:defRPr sz="2800" kern="1200">
          <a:solidFill>
            <a:srgbClr val="002045"/>
          </a:solidFill>
          <a:latin typeface="Arial"/>
          <a:ea typeface="Myriad Pro"/>
          <a:cs typeface="Myriad Pro"/>
        </a:defRPr>
      </a:lvl1pPr>
      <a:lvl2pPr marL="457200" indent="-228600" algn="l" rtl="0" eaLnBrk="0" fontAlgn="base" hangingPunct="0">
        <a:spcBef>
          <a:spcPts val="600"/>
        </a:spcBef>
        <a:spcAft>
          <a:spcPct val="0"/>
        </a:spcAft>
        <a:buClr>
          <a:schemeClr val="bg2"/>
        </a:buClr>
        <a:buSzPct val="70000"/>
        <a:buFont typeface="Wingdings" panose="05000000000000000000" pitchFamily="2" charset="2"/>
        <a:buChar char="§"/>
        <a:defRPr sz="2000" kern="1200">
          <a:solidFill>
            <a:schemeClr val="tx1"/>
          </a:solidFill>
          <a:latin typeface="Arial"/>
          <a:ea typeface="Myriad Pro"/>
          <a:cs typeface="Myriad Pro"/>
        </a:defRPr>
      </a:lvl2pPr>
      <a:lvl3pPr marL="685800" indent="-228600" algn="l" rtl="0" eaLnBrk="0" fontAlgn="base" hangingPunct="0">
        <a:spcBef>
          <a:spcPts val="600"/>
        </a:spcBef>
        <a:spcAft>
          <a:spcPct val="0"/>
        </a:spcAft>
        <a:buClr>
          <a:schemeClr val="bg2"/>
        </a:buClr>
        <a:buSzPct val="70000"/>
        <a:buFont typeface="Wingdings" panose="05000000000000000000" pitchFamily="2" charset="2"/>
        <a:buChar char="§"/>
        <a:defRPr sz="2000" kern="1200">
          <a:solidFill>
            <a:schemeClr val="tx1"/>
          </a:solidFill>
          <a:latin typeface="Arial"/>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Arial"/>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Arial"/>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ptn.transplant.hrsa.gov/governance/public-comme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optn.transplant.hrs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F4749EB-62CE-4033-89BD-568B09947D03}" type="slidenum">
              <a:rPr lang="en-US"/>
              <a:pPr>
                <a:defRPr/>
              </a:pPr>
              <a:t>1</a:t>
            </a:fld>
            <a:endParaRPr lang="en-US" dirty="0"/>
          </a:p>
        </p:txBody>
      </p:sp>
      <p:sp>
        <p:nvSpPr>
          <p:cNvPr id="4099" name="Title 1"/>
          <p:cNvSpPr>
            <a:spLocks noGrp="1"/>
          </p:cNvSpPr>
          <p:nvPr>
            <p:ph type="ctrTitle"/>
          </p:nvPr>
        </p:nvSpPr>
        <p:spPr>
          <a:xfrm>
            <a:off x="557213" y="1720850"/>
            <a:ext cx="11072812" cy="1619250"/>
          </a:xfrm>
        </p:spPr>
        <p:txBody>
          <a:bodyPr/>
          <a:lstStyle/>
          <a:p>
            <a:pPr eaLnBrk="1" hangingPunct="1"/>
            <a:r>
              <a:rPr lang="en-US" altLang="en-US" sz="6000" dirty="0" smtClean="0">
                <a:latin typeface="Arial" panose="020B0604020202020204" pitchFamily="34" charset="0"/>
              </a:rPr>
              <a:t>Region </a:t>
            </a:r>
            <a:r>
              <a:rPr lang="en-US" altLang="en-US" sz="6000" dirty="0">
                <a:latin typeface="Arial" panose="020B0604020202020204" pitchFamily="34" charset="0"/>
              </a:rPr>
              <a:t>2</a:t>
            </a:r>
            <a:r>
              <a:rPr lang="en-US" altLang="en-US" sz="6000" dirty="0" smtClean="0">
                <a:latin typeface="Arial" panose="020B0604020202020204" pitchFamily="34" charset="0"/>
              </a:rPr>
              <a:t> Meeting</a:t>
            </a:r>
          </a:p>
        </p:txBody>
      </p:sp>
      <p:sp>
        <p:nvSpPr>
          <p:cNvPr id="6" name="Subtitle 2"/>
          <p:cNvSpPr>
            <a:spLocks noGrp="1"/>
          </p:cNvSpPr>
          <p:nvPr>
            <p:ph type="subTitle" idx="1"/>
          </p:nvPr>
        </p:nvSpPr>
        <p:spPr>
          <a:xfrm>
            <a:off x="557213" y="3414713"/>
            <a:ext cx="11072812" cy="914400"/>
          </a:xfrm>
        </p:spPr>
        <p:txBody>
          <a:bodyPr rtlCol="0">
            <a:normAutofit fontScale="85000" lnSpcReduction="20000"/>
          </a:bodyPr>
          <a:lstStyle/>
          <a:p>
            <a:pPr eaLnBrk="1" fontAlgn="auto" hangingPunct="1">
              <a:spcAft>
                <a:spcPts val="0"/>
              </a:spcAft>
              <a:buFont typeface="Wingdings" charset="2"/>
              <a:buNone/>
              <a:defRPr/>
            </a:pPr>
            <a:r>
              <a:rPr lang="en-US" sz="3600" dirty="0" smtClean="0">
                <a:ea typeface="+mn-ea"/>
              </a:rPr>
              <a:t>Matthew Cooper, MD </a:t>
            </a:r>
          </a:p>
          <a:p>
            <a:pPr eaLnBrk="1" fontAlgn="auto" hangingPunct="1">
              <a:spcAft>
                <a:spcPts val="0"/>
              </a:spcAft>
              <a:buFont typeface="Wingdings" charset="2"/>
              <a:buNone/>
              <a:defRPr/>
            </a:pPr>
            <a:r>
              <a:rPr lang="en-US" sz="3600" dirty="0" smtClean="0">
                <a:ea typeface="+mn-ea"/>
              </a:rPr>
              <a:t>Regional </a:t>
            </a:r>
            <a:r>
              <a:rPr lang="en-US" sz="3600" dirty="0" err="1" smtClean="0">
                <a:ea typeface="+mn-ea"/>
              </a:rPr>
              <a:t>Councillor</a:t>
            </a:r>
            <a:endParaRPr lang="en-US" sz="3600" dirty="0">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763" y="1169988"/>
            <a:ext cx="11395075" cy="4405312"/>
          </a:xfrm>
        </p:spPr>
        <p:txBody>
          <a:bodyPr/>
          <a:lstStyle/>
          <a:p>
            <a:pPr>
              <a:defRPr/>
            </a:pPr>
            <a:r>
              <a:rPr lang="en-US" dirty="0" smtClean="0"/>
              <a:t>Primary purpose: gather feedback on public comment proposals from everyone, which requires your participation!  We want you to…</a:t>
            </a:r>
          </a:p>
          <a:p>
            <a:pPr lvl="1">
              <a:buClr>
                <a:schemeClr val="accent2"/>
              </a:buClr>
              <a:buFont typeface="Arial" panose="020B0604020202020204" pitchFamily="34" charset="0"/>
              <a:buChar char="•"/>
              <a:defRPr/>
            </a:pPr>
            <a:r>
              <a:rPr lang="en-US" sz="2400" dirty="0" smtClean="0"/>
              <a:t>Ask questions </a:t>
            </a:r>
          </a:p>
          <a:p>
            <a:pPr lvl="1">
              <a:buClr>
                <a:schemeClr val="accent2"/>
              </a:buClr>
              <a:buFont typeface="Arial" panose="020B0604020202020204" pitchFamily="34" charset="0"/>
              <a:buChar char="•"/>
              <a:defRPr/>
            </a:pPr>
            <a:r>
              <a:rPr lang="en-US" sz="2400" dirty="0" smtClean="0"/>
              <a:t>Share your comments and perspectives</a:t>
            </a:r>
          </a:p>
          <a:p>
            <a:pPr lvl="1">
              <a:buClr>
                <a:schemeClr val="accent2"/>
              </a:buClr>
              <a:buFont typeface="Arial" panose="020B0604020202020204" pitchFamily="34" charset="0"/>
              <a:buChar char="•"/>
              <a:defRPr/>
            </a:pPr>
            <a:r>
              <a:rPr lang="en-US" sz="2400" dirty="0" smtClean="0"/>
              <a:t>Vote (feedback is advisory to me and the Board)</a:t>
            </a:r>
          </a:p>
          <a:p>
            <a:pPr>
              <a:defRPr/>
            </a:pPr>
            <a:r>
              <a:rPr lang="en-US" dirty="0" smtClean="0"/>
              <a:t>Network with colleagues and catch up</a:t>
            </a:r>
          </a:p>
          <a:p>
            <a:pPr>
              <a:defRPr/>
            </a:pPr>
            <a:r>
              <a:rPr lang="en-US" dirty="0" smtClean="0"/>
              <a:t>Share information and learn from one another</a:t>
            </a:r>
          </a:p>
          <a:p>
            <a:pPr marL="0" indent="0">
              <a:buFont typeface="Wingdings" panose="05000000000000000000" pitchFamily="2" charset="2"/>
              <a:buNone/>
              <a:defRPr/>
            </a:pPr>
            <a:endParaRPr lang="en-US" dirty="0" smtClean="0"/>
          </a:p>
        </p:txBody>
      </p:sp>
      <p:sp>
        <p:nvSpPr>
          <p:cNvPr id="21507" name="Title 2"/>
          <p:cNvSpPr>
            <a:spLocks noGrp="1"/>
          </p:cNvSpPr>
          <p:nvPr>
            <p:ph type="title"/>
          </p:nvPr>
        </p:nvSpPr>
        <p:spPr>
          <a:xfrm>
            <a:off x="258763" y="219075"/>
            <a:ext cx="11649075" cy="850900"/>
          </a:xfrm>
        </p:spPr>
        <p:txBody>
          <a:bodyPr/>
          <a:lstStyle/>
          <a:p>
            <a:r>
              <a:rPr lang="en-US" altLang="en-US" sz="4400" smtClean="0">
                <a:latin typeface="Arial" panose="020B0604020202020204" pitchFamily="34" charset="0"/>
              </a:rPr>
              <a:t>What are we here to do today?</a:t>
            </a:r>
            <a:r>
              <a:rPr lang="en-US" altLang="en-US" smtClean="0">
                <a:latin typeface="Arial" panose="020B0604020202020204" pitchFamily="34" charset="0"/>
              </a:rPr>
              <a:t>		</a:t>
            </a:r>
          </a:p>
        </p:txBody>
      </p:sp>
      <p:sp>
        <p:nvSpPr>
          <p:cNvPr id="4" name="Slide Number Placeholder 3"/>
          <p:cNvSpPr>
            <a:spLocks noGrp="1"/>
          </p:cNvSpPr>
          <p:nvPr>
            <p:ph type="sldNum" sz="quarter" idx="10"/>
          </p:nvPr>
        </p:nvSpPr>
        <p:spPr/>
        <p:txBody>
          <a:bodyPr/>
          <a:lstStyle/>
          <a:p>
            <a:pPr>
              <a:defRPr/>
            </a:pPr>
            <a:fld id="{DF3E6A4C-4D60-4894-9774-10AEAC4A2409}"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5763" y="155575"/>
            <a:ext cx="11650662" cy="850900"/>
          </a:xfrm>
        </p:spPr>
        <p:txBody>
          <a:bodyPr/>
          <a:lstStyle/>
          <a:p>
            <a:r>
              <a:rPr lang="en-US" altLang="en-US" sz="4400" smtClean="0">
                <a:latin typeface="Arial" panose="020B0604020202020204" pitchFamily="34" charset="0"/>
              </a:rPr>
              <a:t>How are policies developed?</a:t>
            </a:r>
          </a:p>
        </p:txBody>
      </p:sp>
      <p:sp>
        <p:nvSpPr>
          <p:cNvPr id="4" name="Slide Number Placeholder 3">
            <a:extLst>
              <a:ext uri="{FF2B5EF4-FFF2-40B4-BE49-F238E27FC236}">
                <a16:creationId xmlns:a16="http://schemas.microsoft.com/office/drawing/2014/main" id="{286FDE1F-DA32-C140-BD53-6CF7E1C8BE4D}"/>
              </a:ext>
            </a:extLst>
          </p:cNvPr>
          <p:cNvSpPr>
            <a:spLocks noGrp="1"/>
          </p:cNvSpPr>
          <p:nvPr>
            <p:ph type="sldNum" sz="quarter" idx="10"/>
          </p:nvPr>
        </p:nvSpPr>
        <p:spPr/>
        <p:txBody>
          <a:bodyPr/>
          <a:lstStyle/>
          <a:p>
            <a:pPr>
              <a:defRPr/>
            </a:pPr>
            <a:fld id="{9972E105-FAF0-411A-98EB-5FA1A983B6EF}" type="slidenum">
              <a:rPr lang="en-US" smtClean="0"/>
              <a:pPr>
                <a:defRPr/>
              </a:pPr>
              <a:t>11</a:t>
            </a:fld>
            <a:endParaRPr lang="en-US" dirty="0"/>
          </a:p>
        </p:txBody>
      </p:sp>
      <p:sp>
        <p:nvSpPr>
          <p:cNvPr id="23556" name="Rectangle 4"/>
          <p:cNvSpPr>
            <a:spLocks noChangeArrowheads="1"/>
          </p:cNvSpPr>
          <p:nvPr/>
        </p:nvSpPr>
        <p:spPr bwMode="auto">
          <a:xfrm>
            <a:off x="1993900" y="1985963"/>
            <a:ext cx="19635788"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US" altLang="en-US"/>
          </a:p>
        </p:txBody>
      </p:sp>
      <p:pic>
        <p:nvPicPr>
          <p:cNvPr id="2355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300" y="854075"/>
            <a:ext cx="5818188" cy="577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336D0C0D-7FDF-D04C-8586-6A75760D81EF}"/>
              </a:ext>
            </a:extLst>
          </p:cNvPr>
          <p:cNvSpPr/>
          <p:nvPr/>
        </p:nvSpPr>
        <p:spPr>
          <a:xfrm>
            <a:off x="5185832" y="4937445"/>
            <a:ext cx="1591733" cy="159173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n w="76200">
                <a:solidFill>
                  <a:schemeClr val="tx1"/>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a:xfrm>
            <a:off x="385763" y="1214438"/>
            <a:ext cx="6183312" cy="4911725"/>
          </a:xfrm>
        </p:spPr>
        <p:txBody>
          <a:bodyPr/>
          <a:lstStyle/>
          <a:p>
            <a:r>
              <a:rPr lang="en-US" altLang="en-US" smtClean="0">
                <a:latin typeface="Arial" panose="020B0604020202020204" pitchFamily="34" charset="0"/>
              </a:rPr>
              <a:t>Thorough discussion on all proposals</a:t>
            </a:r>
          </a:p>
          <a:p>
            <a:r>
              <a:rPr lang="en-US" altLang="en-US" smtClean="0">
                <a:latin typeface="Arial" panose="020B0604020202020204" pitchFamily="34" charset="0"/>
              </a:rPr>
              <a:t>Answer specific questions the committee wants us to consider</a:t>
            </a:r>
          </a:p>
          <a:p>
            <a:r>
              <a:rPr lang="en-US" altLang="en-US" smtClean="0">
                <a:latin typeface="Arial" panose="020B0604020202020204" pitchFamily="34" charset="0"/>
              </a:rPr>
              <a:t>Talk about merits of the proposals </a:t>
            </a:r>
          </a:p>
          <a:p>
            <a:r>
              <a:rPr lang="en-US" altLang="en-US" smtClean="0">
                <a:latin typeface="Arial" panose="020B0604020202020204" pitchFamily="34" charset="0"/>
              </a:rPr>
              <a:t>Suggest improvements</a:t>
            </a:r>
          </a:p>
        </p:txBody>
      </p:sp>
      <p:sp>
        <p:nvSpPr>
          <p:cNvPr id="25603" name="Title 2"/>
          <p:cNvSpPr>
            <a:spLocks noGrp="1"/>
          </p:cNvSpPr>
          <p:nvPr>
            <p:ph type="title"/>
          </p:nvPr>
        </p:nvSpPr>
        <p:spPr>
          <a:xfrm>
            <a:off x="385763" y="155575"/>
            <a:ext cx="11650662" cy="850900"/>
          </a:xfrm>
        </p:spPr>
        <p:txBody>
          <a:bodyPr/>
          <a:lstStyle/>
          <a:p>
            <a:r>
              <a:rPr lang="en-US" altLang="en-US" sz="4400" smtClean="0">
                <a:latin typeface="Arial" panose="020B0604020202020204" pitchFamily="34" charset="0"/>
              </a:rPr>
              <a:t>How will we provide feedback?</a:t>
            </a:r>
          </a:p>
        </p:txBody>
      </p:sp>
      <p:sp>
        <p:nvSpPr>
          <p:cNvPr id="4" name="Slide Number Placeholder 3">
            <a:extLst>
              <a:ext uri="{FF2B5EF4-FFF2-40B4-BE49-F238E27FC236}">
                <a16:creationId xmlns:a16="http://schemas.microsoft.com/office/drawing/2014/main" id="{43A08F1D-08DB-C447-9620-16C4FE9C6CC7}"/>
              </a:ext>
            </a:extLst>
          </p:cNvPr>
          <p:cNvSpPr>
            <a:spLocks noGrp="1"/>
          </p:cNvSpPr>
          <p:nvPr>
            <p:ph type="sldNum" sz="quarter" idx="10"/>
          </p:nvPr>
        </p:nvSpPr>
        <p:spPr/>
        <p:txBody>
          <a:bodyPr/>
          <a:lstStyle/>
          <a:p>
            <a:pPr>
              <a:defRPr/>
            </a:pPr>
            <a:fld id="{5AAD93BA-BCF8-4A8D-9FFD-ABA251376403}" type="slidenum">
              <a:rPr lang="en-US" smtClean="0"/>
              <a:pPr>
                <a:defRPr/>
              </a:pPr>
              <a:t>12</a:t>
            </a:fld>
            <a:endParaRPr lang="en-US" dirty="0"/>
          </a:p>
        </p:txBody>
      </p:sp>
      <p:sp>
        <p:nvSpPr>
          <p:cNvPr id="25605" name="Rectangle 8"/>
          <p:cNvSpPr>
            <a:spLocks noChangeArrowheads="1"/>
          </p:cNvSpPr>
          <p:nvPr/>
        </p:nvSpPr>
        <p:spPr bwMode="auto">
          <a:xfrm>
            <a:off x="7346950" y="1214438"/>
            <a:ext cx="11601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US" altLang="en-US"/>
          </a:p>
        </p:txBody>
      </p:sp>
      <p:pic>
        <p:nvPicPr>
          <p:cNvPr id="2560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0538" y="1557338"/>
            <a:ext cx="4886325"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a:extLst>
              <a:ext uri="{FF2B5EF4-FFF2-40B4-BE49-F238E27FC236}">
                <a16:creationId xmlns:a16="http://schemas.microsoft.com/office/drawing/2014/main" id="{323EA3E5-A3CB-E243-85FD-D4E191CBE015}"/>
              </a:ext>
            </a:extLst>
          </p:cNvPr>
          <p:cNvSpPr/>
          <p:nvPr/>
        </p:nvSpPr>
        <p:spPr>
          <a:xfrm>
            <a:off x="8554653" y="4845900"/>
            <a:ext cx="1591733" cy="159173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n w="76200">
                <a:solidFill>
                  <a:schemeClr val="tx1"/>
                </a:solidFill>
              </a:l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763" y="1349375"/>
            <a:ext cx="11395075" cy="4405313"/>
          </a:xfrm>
        </p:spPr>
        <p:txBody>
          <a:bodyPr>
            <a:normAutofit fontScale="92500" lnSpcReduction="20000"/>
          </a:bodyPr>
          <a:lstStyle/>
          <a:p>
            <a:pPr>
              <a:defRPr/>
            </a:pPr>
            <a:r>
              <a:rPr lang="en-US" dirty="0" smtClean="0"/>
              <a:t>Voting is another form of expressing your viewpoint about a proposal, it helps us quantify the feedback</a:t>
            </a:r>
          </a:p>
          <a:p>
            <a:pPr>
              <a:defRPr/>
            </a:pPr>
            <a:r>
              <a:rPr lang="en-US" dirty="0" smtClean="0"/>
              <a:t>We don’t follow a specific order for voting</a:t>
            </a:r>
          </a:p>
          <a:p>
            <a:pPr lvl="1">
              <a:buClr>
                <a:schemeClr val="accent2"/>
              </a:buClr>
              <a:buFont typeface="Arial" panose="020B0604020202020204" pitchFamily="34" charset="0"/>
              <a:buChar char="•"/>
              <a:defRPr/>
            </a:pPr>
            <a:r>
              <a:rPr lang="en-US" sz="2800" dirty="0" smtClean="0"/>
              <a:t>Vote on the proposal as is;</a:t>
            </a:r>
          </a:p>
          <a:p>
            <a:pPr lvl="1">
              <a:buClr>
                <a:schemeClr val="accent2"/>
              </a:buClr>
              <a:buFont typeface="Arial" panose="020B0604020202020204" pitchFamily="34" charset="0"/>
              <a:buChar char="•"/>
              <a:defRPr/>
            </a:pPr>
            <a:r>
              <a:rPr lang="en-US" sz="2800" dirty="0" smtClean="0"/>
              <a:t>Vote on the proposal as is and suggest changes;</a:t>
            </a:r>
          </a:p>
          <a:p>
            <a:pPr lvl="1">
              <a:buClr>
                <a:schemeClr val="accent2"/>
              </a:buClr>
              <a:buFont typeface="Arial" panose="020B0604020202020204" pitchFamily="34" charset="0"/>
              <a:buChar char="•"/>
              <a:defRPr/>
            </a:pPr>
            <a:r>
              <a:rPr lang="en-US" sz="2800" dirty="0" smtClean="0"/>
              <a:t>Identify changes and then vote</a:t>
            </a:r>
          </a:p>
          <a:p>
            <a:pPr>
              <a:defRPr/>
            </a:pPr>
            <a:r>
              <a:rPr lang="en-US" dirty="0" smtClean="0"/>
              <a:t>Important that you understand how to express your opinion and </a:t>
            </a:r>
            <a:r>
              <a:rPr lang="en-US" i="1" dirty="0" smtClean="0"/>
              <a:t>what</a:t>
            </a:r>
            <a:r>
              <a:rPr lang="en-US" dirty="0" smtClean="0"/>
              <a:t> we are voting on vs. following a specific order</a:t>
            </a:r>
          </a:p>
          <a:p>
            <a:pPr>
              <a:defRPr/>
            </a:pPr>
            <a:r>
              <a:rPr lang="en-US" dirty="0" smtClean="0"/>
              <a:t>Comments and votes are our best effort to communicate regional sentiment</a:t>
            </a:r>
          </a:p>
          <a:p>
            <a:pPr marL="0" indent="0">
              <a:buFont typeface="Wingdings" panose="05000000000000000000" pitchFamily="2" charset="2"/>
              <a:buNone/>
              <a:defRPr/>
            </a:pPr>
            <a:endParaRPr lang="en-US" dirty="0"/>
          </a:p>
          <a:p>
            <a:pPr lvl="1">
              <a:defRPr/>
            </a:pPr>
            <a:endParaRPr lang="en-US" dirty="0" smtClean="0"/>
          </a:p>
        </p:txBody>
      </p:sp>
      <p:sp>
        <p:nvSpPr>
          <p:cNvPr id="27651" name="Title 2"/>
          <p:cNvSpPr>
            <a:spLocks noGrp="1"/>
          </p:cNvSpPr>
          <p:nvPr>
            <p:ph type="title"/>
          </p:nvPr>
        </p:nvSpPr>
        <p:spPr>
          <a:xfrm>
            <a:off x="385763" y="155575"/>
            <a:ext cx="11650662" cy="850900"/>
          </a:xfrm>
        </p:spPr>
        <p:txBody>
          <a:bodyPr/>
          <a:lstStyle/>
          <a:p>
            <a:r>
              <a:rPr lang="en-US" altLang="en-US" sz="4400" smtClean="0">
                <a:latin typeface="Arial" panose="020B0604020202020204" pitchFamily="34" charset="0"/>
              </a:rPr>
              <a:t>Regional Sentiment</a:t>
            </a:r>
          </a:p>
        </p:txBody>
      </p:sp>
      <p:sp>
        <p:nvSpPr>
          <p:cNvPr id="4" name="Slide Number Placeholder 3"/>
          <p:cNvSpPr>
            <a:spLocks noGrp="1"/>
          </p:cNvSpPr>
          <p:nvPr>
            <p:ph type="sldNum" sz="quarter" idx="10"/>
          </p:nvPr>
        </p:nvSpPr>
        <p:spPr/>
        <p:txBody>
          <a:bodyPr/>
          <a:lstStyle/>
          <a:p>
            <a:pPr>
              <a:defRPr/>
            </a:pPr>
            <a:fld id="{E828693A-F0D8-42BD-A902-F0CF3BA99A99}"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p:cNvSpPr>
            <a:spLocks noGrp="1"/>
          </p:cNvSpPr>
          <p:nvPr>
            <p:ph idx="1"/>
          </p:nvPr>
        </p:nvSpPr>
        <p:spPr>
          <a:xfrm>
            <a:off x="385763" y="1349375"/>
            <a:ext cx="11395075" cy="5027613"/>
          </a:xfrm>
        </p:spPr>
        <p:txBody>
          <a:bodyPr/>
          <a:lstStyle/>
          <a:p>
            <a:pPr eaLnBrk="1" hangingPunct="1">
              <a:defRPr/>
            </a:pPr>
            <a:r>
              <a:rPr lang="en-US" altLang="en-US" sz="3000" dirty="0" smtClean="0">
                <a:latin typeface="Arial" panose="020B0604020202020204" pitchFamily="34" charset="0"/>
                <a:cs typeface="Arial" panose="020B0604020202020204" pitchFamily="34" charset="0"/>
              </a:rPr>
              <a:t>Contact Regional Representatives</a:t>
            </a:r>
          </a:p>
          <a:p>
            <a:pPr lvl="1" eaLnBrk="1" hangingPunct="1">
              <a:buClr>
                <a:schemeClr val="accent2"/>
              </a:buClr>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List is located in the meeting booklet and on Transplant Pro: select the community tab, and then “regions”</a:t>
            </a:r>
          </a:p>
          <a:p>
            <a:pPr eaLnBrk="1" hangingPunct="1">
              <a:defRPr/>
            </a:pPr>
            <a:r>
              <a:rPr lang="en-US" altLang="en-US" sz="3000" dirty="0" smtClean="0">
                <a:latin typeface="Arial" panose="020B0604020202020204" pitchFamily="34" charset="0"/>
                <a:cs typeface="Arial" panose="020B0604020202020204" pitchFamily="34" charset="0"/>
              </a:rPr>
              <a:t>Submit public comment online</a:t>
            </a:r>
          </a:p>
          <a:p>
            <a:pPr lvl="1" eaLnBrk="1" hangingPunct="1">
              <a:buClr>
                <a:schemeClr val="accent2"/>
              </a:buClr>
              <a:buFont typeface="Arial" panose="020B0604020202020204" pitchFamily="34" charset="0"/>
              <a:buChar char="•"/>
              <a:defRPr/>
            </a:pPr>
            <a:r>
              <a:rPr lang="en-US" altLang="en-US" sz="2800" dirty="0" smtClean="0">
                <a:latin typeface="Arial" panose="020B0604020202020204" pitchFamily="34" charset="0"/>
                <a:cs typeface="Arial" panose="020B0604020202020204" pitchFamily="34" charset="0"/>
              </a:rPr>
              <a:t>OPTN website: </a:t>
            </a:r>
            <a:r>
              <a:rPr lang="en-US" altLang="en-US" sz="2400" u="sng" dirty="0" smtClean="0">
                <a:latin typeface="Arial" panose="020B0604020202020204" pitchFamily="34" charset="0"/>
                <a:cs typeface="Arial" panose="020B0604020202020204" pitchFamily="34" charset="0"/>
                <a:hlinkClick r:id="rId3"/>
              </a:rPr>
              <a:t>http://optn.transplant.hrsa.gov/governance/public-comment/</a:t>
            </a:r>
            <a:endParaRPr lang="en-US" altLang="en-US" sz="2400" u="sng" dirty="0" smtClean="0">
              <a:latin typeface="Arial" panose="020B0604020202020204" pitchFamily="34" charset="0"/>
              <a:cs typeface="Arial" panose="020B0604020202020204" pitchFamily="34" charset="0"/>
            </a:endParaRPr>
          </a:p>
          <a:p>
            <a:pPr lvl="1" eaLnBrk="1" hangingPunct="1">
              <a:buClr>
                <a:schemeClr val="accent2"/>
              </a:buClr>
              <a:buFont typeface="Arial" panose="020B0604020202020204" pitchFamily="34" charset="0"/>
              <a:buChar char="•"/>
              <a:defRPr/>
            </a:pPr>
            <a:r>
              <a:rPr lang="en-US" altLang="en-US" sz="2800" dirty="0" smtClean="0">
                <a:latin typeface="Arial" panose="020B0604020202020204" pitchFamily="34" charset="0"/>
                <a:cs typeface="Arial" panose="020B0604020202020204" pitchFamily="34" charset="0"/>
              </a:rPr>
              <a:t>Public comment closes March 22</a:t>
            </a:r>
          </a:p>
          <a:p>
            <a:pPr marL="0" indent="0" eaLnBrk="1" hangingPunct="1">
              <a:buFont typeface="Wingdings" panose="05000000000000000000" pitchFamily="2" charset="2"/>
              <a:buNone/>
              <a:defRPr/>
            </a:pPr>
            <a:endParaRPr lang="en-US" altLang="en-US" sz="3200" u="sng" dirty="0" smtClean="0">
              <a:latin typeface="Arial" panose="020B0604020202020204" pitchFamily="34" charset="0"/>
              <a:cs typeface="Arial" panose="020B0604020202020204" pitchFamily="34" charset="0"/>
            </a:endParaRPr>
          </a:p>
          <a:p>
            <a:pPr eaLnBrk="1" hangingPunct="1">
              <a:defRPr/>
            </a:pPr>
            <a:endParaRPr lang="en-US" altLang="en-US" dirty="0" smtClean="0">
              <a:latin typeface="Arial" panose="020B0604020202020204" pitchFamily="34" charset="0"/>
            </a:endParaRPr>
          </a:p>
        </p:txBody>
      </p:sp>
      <p:sp>
        <p:nvSpPr>
          <p:cNvPr id="29699" name="Title 2"/>
          <p:cNvSpPr>
            <a:spLocks noGrp="1"/>
          </p:cNvSpPr>
          <p:nvPr>
            <p:ph type="title"/>
          </p:nvPr>
        </p:nvSpPr>
        <p:spPr>
          <a:xfrm>
            <a:off x="385763" y="155575"/>
            <a:ext cx="11650662" cy="850900"/>
          </a:xfrm>
        </p:spPr>
        <p:txBody>
          <a:bodyPr/>
          <a:lstStyle/>
          <a:p>
            <a:pPr eaLnBrk="1" hangingPunct="1"/>
            <a:r>
              <a:rPr lang="en-US" altLang="en-US" sz="4400" smtClean="0">
                <a:latin typeface="Arial" panose="020B0604020202020204" pitchFamily="34" charset="0"/>
                <a:cs typeface="Arial" panose="020B0604020202020204" pitchFamily="34" charset="0"/>
              </a:rPr>
              <a:t>Public Comment Opportunities</a:t>
            </a:r>
            <a:endParaRPr lang="en-US" altLang="en-US" sz="440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4F8F0B5C-6D32-42AD-B608-30D66BFACAA2}" type="slidenum">
              <a:rPr lang="en-US"/>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a:xfrm>
            <a:off x="385763" y="1128713"/>
            <a:ext cx="11395075" cy="4838700"/>
          </a:xfrm>
        </p:spPr>
        <p:txBody>
          <a:bodyPr/>
          <a:lstStyle/>
          <a:p>
            <a:r>
              <a:rPr lang="en-US" altLang="en-US" smtClean="0">
                <a:latin typeface="Arial" panose="020B0604020202020204" pitchFamily="34" charset="0"/>
              </a:rPr>
              <a:t>Voting reps received instructions at the registration desk</a:t>
            </a:r>
          </a:p>
          <a:p>
            <a:r>
              <a:rPr lang="en-US" altLang="en-US" smtClean="0">
                <a:latin typeface="Arial" panose="020B0604020202020204" pitchFamily="34" charset="0"/>
              </a:rPr>
              <a:t>Goal: Better understanding of perspectives in the regional vote</a:t>
            </a:r>
          </a:p>
          <a:p>
            <a:endParaRPr lang="en-US" altLang="en-US" smtClean="0">
              <a:latin typeface="Arial" panose="020B0604020202020204" pitchFamily="34" charset="0"/>
            </a:endParaRPr>
          </a:p>
        </p:txBody>
      </p:sp>
      <p:sp>
        <p:nvSpPr>
          <p:cNvPr id="31747" name="Title 2"/>
          <p:cNvSpPr>
            <a:spLocks noGrp="1"/>
          </p:cNvSpPr>
          <p:nvPr>
            <p:ph type="title"/>
          </p:nvPr>
        </p:nvSpPr>
        <p:spPr>
          <a:xfrm>
            <a:off x="385763" y="-11113"/>
            <a:ext cx="11650662" cy="1368426"/>
          </a:xfrm>
        </p:spPr>
        <p:txBody>
          <a:bodyPr/>
          <a:lstStyle/>
          <a:p>
            <a:r>
              <a:rPr lang="en-US" altLang="en-US" sz="4400" smtClean="0">
                <a:latin typeface="Arial" panose="020B0604020202020204" pitchFamily="34" charset="0"/>
              </a:rPr>
              <a:t>Electronic Feedback</a:t>
            </a:r>
          </a:p>
        </p:txBody>
      </p:sp>
      <p:sp>
        <p:nvSpPr>
          <p:cNvPr id="4" name="Slide Number Placeholder 3"/>
          <p:cNvSpPr>
            <a:spLocks noGrp="1"/>
          </p:cNvSpPr>
          <p:nvPr>
            <p:ph type="sldNum" sz="quarter" idx="10"/>
          </p:nvPr>
        </p:nvSpPr>
        <p:spPr/>
        <p:txBody>
          <a:bodyPr/>
          <a:lstStyle/>
          <a:p>
            <a:pPr>
              <a:defRPr/>
            </a:pPr>
            <a:fld id="{76684DD2-40D3-4236-9542-1CC4CE4B2CFD}"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a:xfrm>
            <a:off x="385763" y="0"/>
            <a:ext cx="11650662" cy="1346200"/>
          </a:xfrm>
        </p:spPr>
        <p:txBody>
          <a:bodyPr/>
          <a:lstStyle/>
          <a:p>
            <a:r>
              <a:rPr lang="en-US" altLang="en-US" sz="4400" smtClean="0">
                <a:latin typeface="Arial" panose="020B0604020202020204" pitchFamily="34" charset="0"/>
              </a:rPr>
              <a:t>Enhanced Response Scale</a:t>
            </a:r>
          </a:p>
        </p:txBody>
      </p:sp>
      <p:sp>
        <p:nvSpPr>
          <p:cNvPr id="4" name="Slide Number Placeholder 3"/>
          <p:cNvSpPr>
            <a:spLocks noGrp="1"/>
          </p:cNvSpPr>
          <p:nvPr>
            <p:ph type="sldNum" sz="quarter" idx="10"/>
          </p:nvPr>
        </p:nvSpPr>
        <p:spPr/>
        <p:txBody>
          <a:bodyPr/>
          <a:lstStyle/>
          <a:p>
            <a:pPr>
              <a:defRPr/>
            </a:pPr>
            <a:fld id="{FB345E1A-DD91-4271-A0F3-02CA12E9ED73}" type="slidenum">
              <a:rPr lang="en-US" smtClean="0"/>
              <a:pPr>
                <a:defRPr/>
              </a:pPr>
              <a:t>16</a:t>
            </a:fld>
            <a:endParaRPr lang="en-US" dirty="0"/>
          </a:p>
        </p:txBody>
      </p:sp>
      <p:graphicFrame>
        <p:nvGraphicFramePr>
          <p:cNvPr id="5" name="Diagram 4"/>
          <p:cNvGraphicFramePr/>
          <p:nvPr/>
        </p:nvGraphicFramePr>
        <p:xfrm>
          <a:off x="0" y="757860"/>
          <a:ext cx="11598442" cy="5130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8501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p:cNvSpPr>
            <a:spLocks noGrp="1"/>
          </p:cNvSpPr>
          <p:nvPr>
            <p:ph type="title"/>
          </p:nvPr>
        </p:nvSpPr>
        <p:spPr>
          <a:xfrm>
            <a:off x="385763" y="155575"/>
            <a:ext cx="11650662" cy="850900"/>
          </a:xfrm>
        </p:spPr>
        <p:txBody>
          <a:bodyPr/>
          <a:lstStyle/>
          <a:p>
            <a:r>
              <a:rPr lang="en-US" altLang="en-US" sz="4400" smtClean="0">
                <a:latin typeface="Arial" panose="020B0604020202020204" pitchFamily="34" charset="0"/>
              </a:rPr>
              <a:t>Enhanced Voting Scale</a:t>
            </a:r>
          </a:p>
        </p:txBody>
      </p:sp>
      <p:sp>
        <p:nvSpPr>
          <p:cNvPr id="4" name="Slide Number Placeholder 3"/>
          <p:cNvSpPr>
            <a:spLocks noGrp="1"/>
          </p:cNvSpPr>
          <p:nvPr>
            <p:ph type="sldNum" sz="quarter" idx="10"/>
          </p:nvPr>
        </p:nvSpPr>
        <p:spPr/>
        <p:txBody>
          <a:bodyPr/>
          <a:lstStyle/>
          <a:p>
            <a:pPr>
              <a:defRPr/>
            </a:pPr>
            <a:fld id="{9C58C90E-B53D-4E4D-BF4C-5951E779B52F}" type="slidenum">
              <a:rPr lang="en-US" smtClean="0"/>
              <a:pPr>
                <a:defRPr/>
              </a:pPr>
              <a:t>17</a:t>
            </a:fld>
            <a:endParaRPr lang="en-US" dirty="0"/>
          </a:p>
        </p:txBody>
      </p:sp>
      <p:pic>
        <p:nvPicPr>
          <p:cNvPr id="35846" name="Picture 2" descr="cid:image001.png@01D4B407.6CFBD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363" y="1006475"/>
            <a:ext cx="11803062" cy="573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4636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p:cNvSpPr>
            <a:spLocks noGrp="1"/>
          </p:cNvSpPr>
          <p:nvPr>
            <p:ph idx="1"/>
          </p:nvPr>
        </p:nvSpPr>
        <p:spPr>
          <a:xfrm>
            <a:off x="385763" y="1349375"/>
            <a:ext cx="11395075" cy="4405313"/>
          </a:xfrm>
        </p:spPr>
        <p:txBody>
          <a:bodyPr/>
          <a:lstStyle/>
          <a:p>
            <a:pPr>
              <a:defRPr/>
            </a:pPr>
            <a:r>
              <a:rPr lang="en-US" altLang="en-US" dirty="0" smtClean="0">
                <a:latin typeface="Arial" panose="020B0604020202020204" pitchFamily="34" charset="0"/>
              </a:rPr>
              <a:t>Follow instructions provided at registration</a:t>
            </a:r>
          </a:p>
          <a:p>
            <a:pPr>
              <a:defRPr/>
            </a:pPr>
            <a:r>
              <a:rPr lang="en-US" altLang="en-US" dirty="0" smtClean="0">
                <a:latin typeface="Arial" panose="020B0604020202020204" pitchFamily="34" charset="0"/>
              </a:rPr>
              <a:t>Raise your hand if you need assistance</a:t>
            </a:r>
          </a:p>
          <a:p>
            <a:pPr>
              <a:defRPr/>
            </a:pPr>
            <a:r>
              <a:rPr lang="en-US" altLang="en-US" dirty="0" smtClean="0">
                <a:latin typeface="Arial" panose="020B0604020202020204" pitchFamily="34" charset="0"/>
              </a:rPr>
              <a:t>Response system – web-based</a:t>
            </a:r>
          </a:p>
          <a:p>
            <a:pPr lvl="2">
              <a:buClr>
                <a:schemeClr val="accent2"/>
              </a:buClr>
              <a:buFont typeface="Arial" panose="020B0604020202020204" pitchFamily="34" charset="0"/>
              <a:buChar char="•"/>
              <a:defRPr/>
            </a:pPr>
            <a:r>
              <a:rPr lang="en-US" altLang="en-US" sz="2400" dirty="0" smtClean="0">
                <a:latin typeface="Arial" panose="020B0604020202020204" pitchFamily="34" charset="0"/>
              </a:rPr>
              <a:t>Collects regional sentiment on public comment proposals</a:t>
            </a:r>
          </a:p>
          <a:p>
            <a:pPr lvl="2">
              <a:buClr>
                <a:schemeClr val="accent2"/>
              </a:buClr>
              <a:buFont typeface="Arial" panose="020B0604020202020204" pitchFamily="34" charset="0"/>
              <a:buChar char="•"/>
              <a:defRPr/>
            </a:pPr>
            <a:r>
              <a:rPr lang="en-US" altLang="en-US" sz="2400" dirty="0" smtClean="0">
                <a:latin typeface="Arial" panose="020B0604020202020204" pitchFamily="34" charset="0"/>
              </a:rPr>
              <a:t>Only used by voting reps</a:t>
            </a:r>
          </a:p>
          <a:p>
            <a:pPr>
              <a:defRPr/>
            </a:pPr>
            <a:r>
              <a:rPr lang="en-US" altLang="en-US" dirty="0" smtClean="0">
                <a:latin typeface="Arial" panose="020B0604020202020204" pitchFamily="34" charset="0"/>
              </a:rPr>
              <a:t>Test question – please respond</a:t>
            </a:r>
          </a:p>
          <a:p>
            <a:pPr lvl="2">
              <a:defRPr/>
            </a:pPr>
            <a:endParaRPr lang="en-US" altLang="en-US" dirty="0" smtClean="0">
              <a:latin typeface="Arial" panose="020B0604020202020204" pitchFamily="34" charset="0"/>
            </a:endParaRPr>
          </a:p>
          <a:p>
            <a:pPr marL="457200" lvl="2" indent="0">
              <a:buFont typeface="Wingdings" panose="05000000000000000000" pitchFamily="2" charset="2"/>
              <a:buNone/>
              <a:defRPr/>
            </a:pPr>
            <a:endParaRPr lang="en-US" altLang="en-US" dirty="0" smtClean="0">
              <a:latin typeface="Arial" panose="020B0604020202020204" pitchFamily="34" charset="0"/>
            </a:endParaRPr>
          </a:p>
          <a:p>
            <a:pPr>
              <a:defRPr/>
            </a:pPr>
            <a:endParaRPr lang="en-US" altLang="en-US" dirty="0" smtClean="0">
              <a:latin typeface="Arial" panose="020B0604020202020204" pitchFamily="34" charset="0"/>
            </a:endParaRPr>
          </a:p>
        </p:txBody>
      </p:sp>
      <p:sp>
        <p:nvSpPr>
          <p:cNvPr id="37891" name="Title 2"/>
          <p:cNvSpPr>
            <a:spLocks noGrp="1"/>
          </p:cNvSpPr>
          <p:nvPr>
            <p:ph type="title"/>
          </p:nvPr>
        </p:nvSpPr>
        <p:spPr>
          <a:xfrm>
            <a:off x="385763" y="155575"/>
            <a:ext cx="11650662" cy="850900"/>
          </a:xfrm>
        </p:spPr>
        <p:txBody>
          <a:bodyPr/>
          <a:lstStyle/>
          <a:p>
            <a:r>
              <a:rPr lang="en-US" altLang="en-US" sz="4400" smtClean="0">
                <a:latin typeface="Arial" panose="020B0604020202020204" pitchFamily="34" charset="0"/>
              </a:rPr>
              <a:t>Voting Reps – Let’s Practice!</a:t>
            </a:r>
          </a:p>
        </p:txBody>
      </p:sp>
      <p:sp>
        <p:nvSpPr>
          <p:cNvPr id="4" name="Slide Number Placeholder 3"/>
          <p:cNvSpPr>
            <a:spLocks noGrp="1"/>
          </p:cNvSpPr>
          <p:nvPr>
            <p:ph type="sldNum" sz="quarter" idx="10"/>
          </p:nvPr>
        </p:nvSpPr>
        <p:spPr/>
        <p:txBody>
          <a:bodyPr/>
          <a:lstStyle/>
          <a:p>
            <a:pPr>
              <a:defRPr/>
            </a:pPr>
            <a:fld id="{999CB3AA-1B02-4418-A64C-DF105E20128D}"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385763" y="1190625"/>
            <a:ext cx="11395075" cy="4918075"/>
          </a:xfrm>
        </p:spPr>
        <p:txBody>
          <a:bodyPr/>
          <a:lstStyle/>
          <a:p>
            <a:pPr eaLnBrk="1" fontAlgn="auto" hangingPunct="1">
              <a:spcAft>
                <a:spcPts val="0"/>
              </a:spcAft>
              <a:buFont typeface="Wingdings" charset="2"/>
              <a:buChar char="§"/>
              <a:defRPr/>
            </a:pPr>
            <a:r>
              <a:rPr lang="en-US" altLang="en-US" dirty="0" smtClean="0">
                <a:latin typeface="Arial" panose="020B0604020202020204" pitchFamily="34" charset="0"/>
                <a:ea typeface="+mn-ea"/>
                <a:cs typeface="Arial" panose="020B0604020202020204" pitchFamily="34" charset="0"/>
              </a:rPr>
              <a:t>Includes proposals anticipated to be:</a:t>
            </a:r>
          </a:p>
          <a:p>
            <a:pPr lvl="1" eaLnBrk="1" fontAlgn="auto" hangingPunct="1">
              <a:spcAft>
                <a:spcPts val="0"/>
              </a:spcAft>
              <a:buClr>
                <a:schemeClr val="accent2"/>
              </a:buClr>
              <a:buFont typeface="Arial" panose="020B0604020202020204" pitchFamily="34" charset="0"/>
              <a:buChar char="•"/>
              <a:defRPr/>
            </a:pPr>
            <a:r>
              <a:rPr lang="en-US" altLang="en-US" sz="2400" dirty="0" smtClean="0">
                <a:latin typeface="Arial" panose="020B0604020202020204" pitchFamily="34" charset="0"/>
                <a:ea typeface="+mn-ea"/>
                <a:cs typeface="Arial" panose="020B0604020202020204" pitchFamily="34" charset="0"/>
              </a:rPr>
              <a:t>less controversial</a:t>
            </a:r>
            <a:r>
              <a:rPr lang="en-US" altLang="en-US" sz="2400" dirty="0">
                <a:latin typeface="Arial" panose="020B0604020202020204" pitchFamily="34" charset="0"/>
                <a:ea typeface="+mn-ea"/>
                <a:cs typeface="Arial" panose="020B0604020202020204" pitchFamily="34" charset="0"/>
              </a:rPr>
              <a:t>,</a:t>
            </a:r>
            <a:endParaRPr lang="en-US" altLang="en-US" sz="2400" dirty="0" smtClean="0">
              <a:latin typeface="Arial" panose="020B0604020202020204" pitchFamily="34" charset="0"/>
              <a:ea typeface="+mn-ea"/>
              <a:cs typeface="Arial" panose="020B0604020202020204" pitchFamily="34" charset="0"/>
            </a:endParaRPr>
          </a:p>
          <a:p>
            <a:pPr lvl="1" eaLnBrk="1" fontAlgn="auto" hangingPunct="1">
              <a:spcAft>
                <a:spcPts val="0"/>
              </a:spcAft>
              <a:buClr>
                <a:schemeClr val="accent2"/>
              </a:buClr>
              <a:buFont typeface="Arial" panose="020B0604020202020204" pitchFamily="34" charset="0"/>
              <a:buChar char="•"/>
              <a:defRPr/>
            </a:pPr>
            <a:r>
              <a:rPr lang="en-US" altLang="en-US" sz="2400" dirty="0" smtClean="0">
                <a:latin typeface="Arial" panose="020B0604020202020204" pitchFamily="34" charset="0"/>
                <a:ea typeface="+mn-ea"/>
                <a:cs typeface="Arial" panose="020B0604020202020204" pitchFamily="34" charset="0"/>
              </a:rPr>
              <a:t>minimal impact on the transplant community, and/or </a:t>
            </a:r>
          </a:p>
          <a:p>
            <a:pPr lvl="1" eaLnBrk="1" fontAlgn="auto" hangingPunct="1">
              <a:spcAft>
                <a:spcPts val="0"/>
              </a:spcAft>
              <a:buClr>
                <a:schemeClr val="accent2"/>
              </a:buClr>
              <a:buFont typeface="Arial" panose="020B0604020202020204" pitchFamily="34" charset="0"/>
              <a:buChar char="•"/>
              <a:defRPr/>
            </a:pPr>
            <a:r>
              <a:rPr lang="en-US" altLang="en-US" sz="2400" dirty="0" smtClean="0">
                <a:latin typeface="Arial" panose="020B0604020202020204" pitchFamily="34" charset="0"/>
                <a:ea typeface="+mn-ea"/>
                <a:cs typeface="Arial" panose="020B0604020202020204" pitchFamily="34" charset="0"/>
              </a:rPr>
              <a:t>represent a clerical change to clarify policy or remain current with clinical practice</a:t>
            </a:r>
          </a:p>
          <a:p>
            <a:pPr eaLnBrk="1" fontAlgn="auto" hangingPunct="1">
              <a:spcAft>
                <a:spcPts val="0"/>
              </a:spcAft>
              <a:buFont typeface="Wingdings" charset="2"/>
              <a:buChar char="§"/>
              <a:defRPr/>
            </a:pPr>
            <a:r>
              <a:rPr lang="en-US" altLang="en-US" dirty="0" smtClean="0">
                <a:latin typeface="Arial" panose="020B0604020202020204" pitchFamily="34" charset="0"/>
                <a:ea typeface="+mn-ea"/>
                <a:cs typeface="Arial" panose="020B0604020202020204" pitchFamily="34" charset="0"/>
              </a:rPr>
              <a:t>Region was offered an opportunity to request that a proposal(s) be placed on the discussion agenda</a:t>
            </a:r>
          </a:p>
          <a:p>
            <a:pPr eaLnBrk="1" fontAlgn="auto" hangingPunct="1">
              <a:spcAft>
                <a:spcPts val="0"/>
              </a:spcAft>
              <a:buFont typeface="Wingdings" charset="2"/>
              <a:buChar char="§"/>
              <a:defRPr/>
            </a:pPr>
            <a:r>
              <a:rPr lang="en-US" altLang="en-US" dirty="0" smtClean="0">
                <a:latin typeface="Arial" panose="020B0604020202020204" pitchFamily="34" charset="0"/>
                <a:ea typeface="+mn-ea"/>
                <a:cs typeface="Arial" panose="020B0604020202020204" pitchFamily="34" charset="0"/>
              </a:rPr>
              <a:t>Proposals will be voted on today, but </a:t>
            </a:r>
            <a:r>
              <a:rPr lang="en-US" altLang="en-US" u="sng" dirty="0" smtClean="0">
                <a:latin typeface="Arial" panose="020B0604020202020204" pitchFamily="34" charset="0"/>
                <a:ea typeface="+mn-ea"/>
                <a:cs typeface="Arial" panose="020B0604020202020204" pitchFamily="34" charset="0"/>
              </a:rPr>
              <a:t>not</a:t>
            </a:r>
            <a:r>
              <a:rPr lang="en-US" altLang="en-US" dirty="0" smtClean="0">
                <a:latin typeface="Arial" panose="020B0604020202020204" pitchFamily="34" charset="0"/>
                <a:ea typeface="+mn-ea"/>
                <a:cs typeface="Arial" panose="020B0604020202020204" pitchFamily="34" charset="0"/>
              </a:rPr>
              <a:t> presented or discussed</a:t>
            </a:r>
          </a:p>
          <a:p>
            <a:pPr eaLnBrk="1" fontAlgn="auto" hangingPunct="1">
              <a:spcAft>
                <a:spcPts val="0"/>
              </a:spcAft>
              <a:buFont typeface="Wingdings" charset="2"/>
              <a:buChar char="§"/>
              <a:defRPr/>
            </a:pPr>
            <a:r>
              <a:rPr lang="en-US" altLang="en-US" dirty="0" smtClean="0">
                <a:latin typeface="Arial" panose="020B0604020202020204" pitchFamily="34" charset="0"/>
                <a:ea typeface="+mn-ea"/>
                <a:cs typeface="Arial" panose="020B0604020202020204" pitchFamily="34" charset="0"/>
              </a:rPr>
              <a:t>Proposals presented and discussed during national webinars</a:t>
            </a:r>
          </a:p>
          <a:p>
            <a:pPr eaLnBrk="1" fontAlgn="auto" hangingPunct="1">
              <a:spcAft>
                <a:spcPts val="0"/>
              </a:spcAft>
              <a:buFont typeface="Wingdings" charset="2"/>
              <a:buChar char="§"/>
              <a:defRPr/>
            </a:pPr>
            <a:endParaRPr lang="en-US" altLang="en-US" dirty="0" smtClean="0">
              <a:latin typeface="Arial" panose="020B0604020202020204" pitchFamily="34" charset="0"/>
              <a:ea typeface="+mn-ea"/>
            </a:endParaRPr>
          </a:p>
        </p:txBody>
      </p:sp>
      <p:sp>
        <p:nvSpPr>
          <p:cNvPr id="39939" name="Title 2"/>
          <p:cNvSpPr>
            <a:spLocks noGrp="1"/>
          </p:cNvSpPr>
          <p:nvPr>
            <p:ph type="title"/>
          </p:nvPr>
        </p:nvSpPr>
        <p:spPr>
          <a:xfrm>
            <a:off x="174625" y="155575"/>
            <a:ext cx="11861800" cy="1035050"/>
          </a:xfrm>
        </p:spPr>
        <p:txBody>
          <a:bodyPr/>
          <a:lstStyle/>
          <a:p>
            <a:pPr eaLnBrk="1" hangingPunct="1"/>
            <a:r>
              <a:rPr lang="en-US" altLang="en-US" sz="4400" smtClean="0">
                <a:latin typeface="Arial" panose="020B0604020202020204" pitchFamily="34" charset="0"/>
                <a:cs typeface="Arial" panose="020B0604020202020204" pitchFamily="34" charset="0"/>
              </a:rPr>
              <a:t>Regional Meeting Agenda: Non-Discussion </a:t>
            </a:r>
            <a:endParaRPr lang="en-US" altLang="en-US" sz="440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159317D3-1DF1-464D-A937-71848ED7BAC5}" type="slidenum">
              <a:rPr lang="en-US"/>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7C68C44-6FC5-40C8-BC67-80D0C89F7C50}" type="slidenum">
              <a:rPr lang="en-US"/>
              <a:pPr>
                <a:defRPr/>
              </a:pPr>
              <a:t>2</a:t>
            </a:fld>
            <a:endParaRPr lang="en-US" dirty="0"/>
          </a:p>
        </p:txBody>
      </p:sp>
      <p:sp>
        <p:nvSpPr>
          <p:cNvPr id="6147" name="Title 1"/>
          <p:cNvSpPr>
            <a:spLocks noGrp="1"/>
          </p:cNvSpPr>
          <p:nvPr>
            <p:ph type="title"/>
          </p:nvPr>
        </p:nvSpPr>
        <p:spPr>
          <a:xfrm>
            <a:off x="338138" y="155575"/>
            <a:ext cx="11652250" cy="860425"/>
          </a:xfrm>
        </p:spPr>
        <p:txBody>
          <a:bodyPr/>
          <a:lstStyle/>
          <a:p>
            <a:pPr eaLnBrk="1" hangingPunct="1"/>
            <a:r>
              <a:rPr lang="en-US" altLang="en-US" sz="4400" smtClean="0">
                <a:latin typeface="Arial" panose="020B0604020202020204" pitchFamily="34" charset="0"/>
              </a:rPr>
              <a:t>Meeting Agenda</a:t>
            </a:r>
          </a:p>
        </p:txBody>
      </p:sp>
      <p:sp>
        <p:nvSpPr>
          <p:cNvPr id="6148" name="Content Placeholder 7"/>
          <p:cNvSpPr>
            <a:spLocks noGrp="1"/>
          </p:cNvSpPr>
          <p:nvPr>
            <p:ph idx="1"/>
          </p:nvPr>
        </p:nvSpPr>
        <p:spPr>
          <a:xfrm>
            <a:off x="385763" y="1055688"/>
            <a:ext cx="11395075" cy="4876800"/>
          </a:xfrm>
        </p:spPr>
        <p:txBody>
          <a:bodyPr/>
          <a:lstStyle/>
          <a:p>
            <a:pPr eaLnBrk="1" hangingPunct="1"/>
            <a:r>
              <a:rPr lang="en-US" altLang="en-US" dirty="0" smtClean="0">
                <a:latin typeface="Arial" panose="020B0604020202020204" pitchFamily="34" charset="0"/>
                <a:cs typeface="Arial" panose="020B0604020202020204" pitchFamily="34" charset="0"/>
              </a:rPr>
              <a:t>Update from OPTN/UNOS leadership </a:t>
            </a:r>
          </a:p>
          <a:p>
            <a:pPr eaLnBrk="1" hangingPunct="1"/>
            <a:r>
              <a:rPr lang="en-US" altLang="en-US" dirty="0" smtClean="0">
                <a:latin typeface="Arial" panose="020B0604020202020204" pitchFamily="34" charset="0"/>
                <a:cs typeface="Arial" panose="020B0604020202020204" pitchFamily="34" charset="0"/>
              </a:rPr>
              <a:t>Regional discussion session</a:t>
            </a:r>
          </a:p>
          <a:p>
            <a:pPr eaLnBrk="1" hangingPunct="1"/>
            <a:r>
              <a:rPr lang="en-US" altLang="en-US" dirty="0" smtClean="0">
                <a:latin typeface="Arial" panose="020B0604020202020204" pitchFamily="34" charset="0"/>
                <a:cs typeface="Arial" panose="020B0604020202020204" pitchFamily="34" charset="0"/>
              </a:rPr>
              <a:t>Review and discuss </a:t>
            </a:r>
            <a:r>
              <a:rPr lang="en-US" altLang="en-US" dirty="0" smtClean="0">
                <a:latin typeface="Arial" panose="020B0604020202020204" pitchFamily="34" charset="0"/>
                <a:cs typeface="Arial" panose="020B0604020202020204" pitchFamily="34" charset="0"/>
              </a:rPr>
              <a:t>5 </a:t>
            </a:r>
            <a:r>
              <a:rPr lang="en-US" altLang="en-US" dirty="0" smtClean="0">
                <a:latin typeface="Arial" panose="020B0604020202020204" pitchFamily="34" charset="0"/>
                <a:cs typeface="Arial" panose="020B0604020202020204" pitchFamily="34" charset="0"/>
              </a:rPr>
              <a:t>policy proposals, a concept paper, a guidance document, and a white paper</a:t>
            </a:r>
          </a:p>
          <a:p>
            <a:pPr eaLnBrk="1" hangingPunct="1"/>
            <a:r>
              <a:rPr lang="en-US" altLang="en-US" dirty="0" smtClean="0">
                <a:latin typeface="Arial" panose="020B0604020202020204" pitchFamily="34" charset="0"/>
                <a:cs typeface="Arial" panose="020B0604020202020204" pitchFamily="34" charset="0"/>
              </a:rPr>
              <a:t>Updates on committee activities: Liver, Pediatric, and Disease Transmission Advisory Committees</a:t>
            </a:r>
            <a:endParaRPr lang="en-US" altLang="en-US" sz="30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763" y="1695450"/>
            <a:ext cx="11395075" cy="4681538"/>
          </a:xfrm>
        </p:spPr>
        <p:txBody>
          <a:bodyPr/>
          <a:lstStyle/>
          <a:p>
            <a:pPr>
              <a:defRPr/>
            </a:pPr>
            <a:r>
              <a:rPr lang="en-US" b="1" dirty="0"/>
              <a:t>Modify HOPE Act Variance to Include Other </a:t>
            </a:r>
            <a:r>
              <a:rPr lang="en-US" b="1" dirty="0" smtClean="0"/>
              <a:t>Organs                        </a:t>
            </a:r>
            <a:r>
              <a:rPr lang="en-US" dirty="0" smtClean="0"/>
              <a:t>(</a:t>
            </a:r>
            <a:r>
              <a:rPr lang="en-US" i="1" dirty="0" smtClean="0"/>
              <a:t>Ad </a:t>
            </a:r>
            <a:r>
              <a:rPr lang="en-US" i="1" dirty="0"/>
              <a:t>Hoc Disease Transmission Advisory </a:t>
            </a:r>
            <a:r>
              <a:rPr lang="en-US" i="1" dirty="0" smtClean="0"/>
              <a:t>Committee)</a:t>
            </a:r>
            <a:endParaRPr lang="en-US" sz="2400" dirty="0" smtClean="0"/>
          </a:p>
          <a:p>
            <a:pPr>
              <a:defRPr/>
            </a:pPr>
            <a:r>
              <a:rPr lang="en-US" b="1" dirty="0"/>
              <a:t>Clarifications on Reporting Maintenance </a:t>
            </a:r>
            <a:r>
              <a:rPr lang="en-US" b="1" dirty="0" smtClean="0"/>
              <a:t>Dialysis                         </a:t>
            </a:r>
            <a:r>
              <a:rPr lang="en-US" dirty="0" smtClean="0"/>
              <a:t>(</a:t>
            </a:r>
            <a:r>
              <a:rPr lang="en-US" i="1" dirty="0" smtClean="0"/>
              <a:t>Living </a:t>
            </a:r>
            <a:r>
              <a:rPr lang="en-US" i="1" dirty="0"/>
              <a:t>Donor </a:t>
            </a:r>
            <a:r>
              <a:rPr lang="en-US" i="1" dirty="0" smtClean="0"/>
              <a:t>Committee)</a:t>
            </a:r>
            <a:endParaRPr lang="en-US" sz="2400" dirty="0" smtClean="0"/>
          </a:p>
          <a:p>
            <a:pPr marL="0" indent="0" eaLnBrk="1" fontAlgn="auto" hangingPunct="1">
              <a:spcAft>
                <a:spcPts val="0"/>
              </a:spcAft>
              <a:buFont typeface="Wingdings" panose="05000000000000000000" pitchFamily="2" charset="2"/>
              <a:buNone/>
              <a:defRPr/>
            </a:pPr>
            <a:endParaRPr lang="en-US" sz="2200" dirty="0"/>
          </a:p>
          <a:p>
            <a:pPr eaLnBrk="1" fontAlgn="auto" hangingPunct="1">
              <a:spcAft>
                <a:spcPts val="0"/>
              </a:spcAft>
              <a:buFont typeface="Wingdings" charset="2"/>
              <a:buChar char="§"/>
              <a:defRPr/>
            </a:pPr>
            <a:endParaRPr lang="en-US" sz="2200" b="1" dirty="0" smtClean="0"/>
          </a:p>
          <a:p>
            <a:pPr eaLnBrk="1" fontAlgn="auto" hangingPunct="1">
              <a:spcAft>
                <a:spcPts val="0"/>
              </a:spcAft>
              <a:buFont typeface="Wingdings" charset="2"/>
              <a:buChar char="§"/>
              <a:defRPr/>
            </a:pPr>
            <a:endParaRPr lang="en-US" dirty="0"/>
          </a:p>
          <a:p>
            <a:pPr eaLnBrk="1" fontAlgn="auto" hangingPunct="1">
              <a:spcAft>
                <a:spcPts val="0"/>
              </a:spcAft>
              <a:buFont typeface="Wingdings" charset="2"/>
              <a:buChar char="§"/>
              <a:defRPr/>
            </a:pPr>
            <a:endParaRPr lang="en-US" dirty="0"/>
          </a:p>
          <a:p>
            <a:pPr eaLnBrk="1" fontAlgn="auto" hangingPunct="1">
              <a:spcAft>
                <a:spcPts val="0"/>
              </a:spcAft>
              <a:buFont typeface="Wingdings" charset="2"/>
              <a:buChar char="§"/>
              <a:defRPr/>
            </a:pPr>
            <a:endParaRPr lang="en-US" dirty="0"/>
          </a:p>
          <a:p>
            <a:pPr eaLnBrk="1" fontAlgn="auto" hangingPunct="1">
              <a:spcAft>
                <a:spcPts val="0"/>
              </a:spcAft>
              <a:buFont typeface="Wingdings" charset="2"/>
              <a:buChar char="§"/>
              <a:defRPr/>
            </a:pPr>
            <a:endParaRPr lang="en-US" dirty="0"/>
          </a:p>
          <a:p>
            <a:pPr eaLnBrk="1" fontAlgn="auto" hangingPunct="1">
              <a:spcAft>
                <a:spcPts val="0"/>
              </a:spcAft>
              <a:buFont typeface="Wingdings" charset="2"/>
              <a:buChar char="§"/>
              <a:defRPr/>
            </a:pPr>
            <a:endParaRPr lang="en-US" dirty="0">
              <a:ea typeface="+mn-ea"/>
            </a:endParaRPr>
          </a:p>
        </p:txBody>
      </p:sp>
      <p:sp>
        <p:nvSpPr>
          <p:cNvPr id="25603" name="Title 2"/>
          <p:cNvSpPr>
            <a:spLocks noGrp="1"/>
          </p:cNvSpPr>
          <p:nvPr>
            <p:ph type="title"/>
          </p:nvPr>
        </p:nvSpPr>
        <p:spPr>
          <a:xfrm>
            <a:off x="182563" y="0"/>
            <a:ext cx="11853862" cy="1193800"/>
          </a:xfrm>
        </p:spPr>
        <p:txBody>
          <a:bodyPr/>
          <a:lstStyle/>
          <a:p>
            <a:pPr eaLnBrk="1" fontAlgn="auto" hangingPunct="1">
              <a:spcAft>
                <a:spcPts val="0"/>
              </a:spcAft>
              <a:defRPr/>
            </a:pPr>
            <a:r>
              <a:rPr lang="en-US" altLang="en-US" dirty="0" smtClean="0">
                <a:latin typeface="Arial" panose="020B0604020202020204" pitchFamily="34" charset="0"/>
                <a:ea typeface="+mj-ea"/>
                <a:cs typeface="Arial" panose="020B0604020202020204" pitchFamily="34" charset="0"/>
              </a:rPr>
              <a:t>Non-Discussion Proposals: Vote</a:t>
            </a:r>
            <a:endParaRPr lang="en-US" altLang="en-US" sz="2800" dirty="0" smtClean="0">
              <a:solidFill>
                <a:schemeClr val="accent2"/>
              </a:solidFill>
              <a:latin typeface="Arial" panose="020B0604020202020204" pitchFamily="34" charset="0"/>
              <a:ea typeface="+mj-ea"/>
            </a:endParaRPr>
          </a:p>
        </p:txBody>
      </p:sp>
      <p:sp>
        <p:nvSpPr>
          <p:cNvPr id="4" name="Slide Number Placeholder 3"/>
          <p:cNvSpPr>
            <a:spLocks noGrp="1"/>
          </p:cNvSpPr>
          <p:nvPr>
            <p:ph type="sldNum" sz="quarter" idx="10"/>
          </p:nvPr>
        </p:nvSpPr>
        <p:spPr/>
        <p:txBody>
          <a:bodyPr/>
          <a:lstStyle/>
          <a:p>
            <a:pPr>
              <a:defRPr/>
            </a:pPr>
            <a:fld id="{5B8A45B2-7BB6-4073-A290-5DD986C1E325}" type="slidenum">
              <a:rPr lang="en-US"/>
              <a:pPr>
                <a:defRPr/>
              </a:pPr>
              <a:t>20</a:t>
            </a:fld>
            <a:endParaRPr lang="en-US" dirty="0"/>
          </a:p>
        </p:txBody>
      </p:sp>
      <p:sp>
        <p:nvSpPr>
          <p:cNvPr id="41989" name="TextBox 2"/>
          <p:cNvSpPr txBox="1">
            <a:spLocks noChangeArrowheads="1"/>
          </p:cNvSpPr>
          <p:nvPr/>
        </p:nvSpPr>
        <p:spPr bwMode="auto">
          <a:xfrm>
            <a:off x="1600200" y="1009650"/>
            <a:ext cx="991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000">
                <a:solidFill>
                  <a:schemeClr val="accent2"/>
                </a:solidFill>
                <a:latin typeface="Arial" panose="020B0604020202020204" pitchFamily="34" charset="0"/>
                <a:cs typeface="Arial" panose="020B0604020202020204" pitchFamily="34" charset="0"/>
              </a:rPr>
              <a:t>You have the option to abstain from voting if you haven’t reviewed the proposals </a:t>
            </a:r>
            <a:endParaRPr lang="en-US" altLang="en-US"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a:xfrm>
            <a:off x="385763" y="1150938"/>
            <a:ext cx="11395075" cy="4405312"/>
          </a:xfrm>
        </p:spPr>
        <p:txBody>
          <a:bodyPr/>
          <a:lstStyle/>
          <a:p>
            <a:pPr eaLnBrk="1" fontAlgn="auto" hangingPunct="1">
              <a:spcAft>
                <a:spcPts val="0"/>
              </a:spcAft>
              <a:buFont typeface="Wingdings" charset="2"/>
              <a:buChar char="§"/>
              <a:defRPr/>
            </a:pPr>
            <a:r>
              <a:rPr lang="en-US" altLang="en-US" dirty="0" smtClean="0">
                <a:solidFill>
                  <a:schemeClr val="tx1"/>
                </a:solidFill>
                <a:latin typeface="Arial" panose="020B0604020202020204" pitchFamily="34" charset="0"/>
                <a:ea typeface="+mn-ea"/>
                <a:cs typeface="Arial" panose="020B0604020202020204" pitchFamily="34" charset="0"/>
              </a:rPr>
              <a:t>Today’s presentations are posted on Transplant Pro</a:t>
            </a:r>
            <a:r>
              <a:rPr lang="en-US" altLang="en-US" sz="2600" dirty="0" smtClean="0">
                <a:latin typeface="Arial" panose="020B0604020202020204" pitchFamily="34" charset="0"/>
                <a:ea typeface="+mn-ea"/>
                <a:cs typeface="Arial" panose="020B0604020202020204" pitchFamily="34" charset="0"/>
              </a:rPr>
              <a:t>  </a:t>
            </a:r>
          </a:p>
          <a:p>
            <a:pPr lvl="1" eaLnBrk="1" fontAlgn="auto" hangingPunct="1">
              <a:spcAft>
                <a:spcPts val="0"/>
              </a:spcAft>
              <a:buClr>
                <a:schemeClr val="accent2"/>
              </a:buClr>
              <a:buFont typeface="Arial" panose="020B0604020202020204" pitchFamily="34" charset="0"/>
              <a:buChar char="•"/>
              <a:defRPr/>
            </a:pPr>
            <a:r>
              <a:rPr lang="en-US" altLang="en-US" sz="2600" dirty="0" smtClean="0">
                <a:latin typeface="Arial" panose="020B0604020202020204" pitchFamily="34" charset="0"/>
                <a:ea typeface="+mn-ea"/>
                <a:cs typeface="Arial" panose="020B0604020202020204" pitchFamily="34" charset="0"/>
              </a:rPr>
              <a:t>Make sure to review the non-discussion proposals and committee updates not presented today </a:t>
            </a:r>
          </a:p>
          <a:p>
            <a:pPr eaLnBrk="1" fontAlgn="auto" hangingPunct="1">
              <a:spcAft>
                <a:spcPts val="0"/>
              </a:spcAft>
              <a:buFont typeface="Wingdings" charset="2"/>
              <a:buChar char="§"/>
              <a:defRPr/>
            </a:pPr>
            <a:endParaRPr lang="en-US" altLang="en-US" dirty="0" smtClean="0">
              <a:latin typeface="Arial" panose="020B0604020202020204" pitchFamily="34" charset="0"/>
              <a:ea typeface="+mn-ea"/>
            </a:endParaRPr>
          </a:p>
        </p:txBody>
      </p:sp>
      <p:sp>
        <p:nvSpPr>
          <p:cNvPr id="44035" name="Title 2"/>
          <p:cNvSpPr>
            <a:spLocks noGrp="1"/>
          </p:cNvSpPr>
          <p:nvPr>
            <p:ph type="title"/>
          </p:nvPr>
        </p:nvSpPr>
        <p:spPr>
          <a:xfrm>
            <a:off x="385763" y="155575"/>
            <a:ext cx="11650662" cy="850900"/>
          </a:xfrm>
        </p:spPr>
        <p:txBody>
          <a:bodyPr/>
          <a:lstStyle/>
          <a:p>
            <a:pPr eaLnBrk="1" hangingPunct="1"/>
            <a:r>
              <a:rPr lang="en-US" altLang="en-US" sz="4400" smtClean="0">
                <a:latin typeface="Arial" panose="020B0604020202020204" pitchFamily="34" charset="0"/>
                <a:cs typeface="Arial" panose="020B0604020202020204" pitchFamily="34" charset="0"/>
              </a:rPr>
              <a:t>Regional Meeting Materials – online!</a:t>
            </a:r>
            <a:endParaRPr lang="en-US" altLang="en-US" sz="440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187F034F-7843-47D5-950C-668DDB83E822}"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385763" y="1349375"/>
            <a:ext cx="11395075" cy="4405313"/>
          </a:xfrm>
        </p:spPr>
        <p:txBody>
          <a:bodyPr/>
          <a:lstStyle/>
          <a:p>
            <a:r>
              <a:rPr lang="en-US" altLang="en-US" smtClean="0">
                <a:latin typeface="Arial" panose="020B0604020202020204" pitchFamily="34" charset="0"/>
              </a:rPr>
              <a:t>We want feedback from as many attendees as possible</a:t>
            </a:r>
          </a:p>
          <a:p>
            <a:r>
              <a:rPr lang="en-US" altLang="en-US" smtClean="0">
                <a:latin typeface="Arial" panose="020B0604020202020204" pitchFamily="34" charset="0"/>
              </a:rPr>
              <a:t>To manage the discussion on each proposal, please limit your comments to new comments, points that haven’t been raised</a:t>
            </a:r>
          </a:p>
          <a:p>
            <a:r>
              <a:rPr lang="en-US" altLang="en-US" smtClean="0">
                <a:latin typeface="Arial" panose="020B0604020202020204" pitchFamily="34" charset="0"/>
              </a:rPr>
              <a:t>To be sure your comments and questions are heard, </a:t>
            </a:r>
            <a:r>
              <a:rPr lang="en-US" altLang="en-US" b="1" smtClean="0">
                <a:latin typeface="Arial" panose="020B0604020202020204" pitchFamily="34" charset="0"/>
              </a:rPr>
              <a:t>please use microphones</a:t>
            </a:r>
          </a:p>
          <a:p>
            <a:endParaRPr lang="en-US" altLang="en-US" smtClean="0">
              <a:latin typeface="Arial" panose="020B0604020202020204" pitchFamily="34" charset="0"/>
            </a:endParaRPr>
          </a:p>
        </p:txBody>
      </p:sp>
      <p:sp>
        <p:nvSpPr>
          <p:cNvPr id="46083" name="Title 2"/>
          <p:cNvSpPr>
            <a:spLocks noGrp="1"/>
          </p:cNvSpPr>
          <p:nvPr>
            <p:ph type="title"/>
          </p:nvPr>
        </p:nvSpPr>
        <p:spPr>
          <a:xfrm>
            <a:off x="385763" y="155575"/>
            <a:ext cx="11650662" cy="850900"/>
          </a:xfrm>
        </p:spPr>
        <p:txBody>
          <a:bodyPr/>
          <a:lstStyle/>
          <a:p>
            <a:r>
              <a:rPr lang="en-US" altLang="en-US" sz="4400" smtClean="0">
                <a:latin typeface="Arial" panose="020B0604020202020204" pitchFamily="34" charset="0"/>
              </a:rPr>
              <a:t>Framing the Day	</a:t>
            </a:r>
          </a:p>
        </p:txBody>
      </p:sp>
      <p:sp>
        <p:nvSpPr>
          <p:cNvPr id="4" name="Slide Number Placeholder 3"/>
          <p:cNvSpPr>
            <a:spLocks noGrp="1"/>
          </p:cNvSpPr>
          <p:nvPr>
            <p:ph type="sldNum" sz="quarter" idx="10"/>
          </p:nvPr>
        </p:nvSpPr>
        <p:spPr/>
        <p:txBody>
          <a:bodyPr/>
          <a:lstStyle/>
          <a:p>
            <a:pPr>
              <a:defRPr/>
            </a:pPr>
            <a:fld id="{7B909A5B-9B5C-40CC-80C2-79F04A00FC0E}"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385763" y="1349375"/>
            <a:ext cx="11395075" cy="4405313"/>
          </a:xfrm>
        </p:spPr>
        <p:txBody>
          <a:bodyPr/>
          <a:lstStyle/>
          <a:p>
            <a:pPr algn="ctr" eaLnBrk="1" hangingPunct="1">
              <a:buFont typeface="Wingdings" panose="05000000000000000000" pitchFamily="2" charset="2"/>
              <a:buNone/>
            </a:pPr>
            <a:endParaRPr lang="en-US" altLang="en-US" sz="6000" smtClean="0">
              <a:latin typeface="Arial" panose="020B0604020202020204" pitchFamily="34" charset="0"/>
              <a:cs typeface="Arial" panose="020B0604020202020204" pitchFamily="34" charset="0"/>
            </a:endParaRPr>
          </a:p>
          <a:p>
            <a:pPr algn="ctr" eaLnBrk="1" hangingPunct="1">
              <a:buFont typeface="Wingdings" panose="05000000000000000000" pitchFamily="2" charset="2"/>
              <a:buNone/>
            </a:pPr>
            <a:r>
              <a:rPr lang="en-US" altLang="en-US" sz="6000" smtClean="0">
                <a:latin typeface="Arial" panose="020B0604020202020204" pitchFamily="34" charset="0"/>
                <a:cs typeface="Arial" panose="020B0604020202020204" pitchFamily="34" charset="0"/>
              </a:rPr>
              <a:t>Questions?</a:t>
            </a:r>
          </a:p>
        </p:txBody>
      </p:sp>
      <p:sp>
        <p:nvSpPr>
          <p:cNvPr id="48131" name="Title 2"/>
          <p:cNvSpPr>
            <a:spLocks noGrp="1"/>
          </p:cNvSpPr>
          <p:nvPr>
            <p:ph type="title"/>
          </p:nvPr>
        </p:nvSpPr>
        <p:spPr>
          <a:xfrm>
            <a:off x="385763" y="155575"/>
            <a:ext cx="11650662" cy="850900"/>
          </a:xfrm>
        </p:spPr>
        <p:txBody>
          <a:bodyPr/>
          <a:lstStyle/>
          <a:p>
            <a:pPr eaLnBrk="1" hangingPunct="1"/>
            <a:endParaRPr lang="en-US" altLang="en-US"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030A470-726F-475A-9031-E8D2DE17B7A1}" type="slidenum">
              <a:rPr lang="en-US"/>
              <a:pPr>
                <a:defRPr/>
              </a:pPr>
              <a:t>23</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385763" y="1020763"/>
            <a:ext cx="11395075" cy="4405312"/>
          </a:xfrm>
        </p:spPr>
        <p:txBody>
          <a:bodyPr/>
          <a:lstStyle/>
          <a:p>
            <a:pPr eaLnBrk="1" hangingPunct="1">
              <a:defRPr/>
            </a:pPr>
            <a:r>
              <a:rPr lang="en-US" altLang="en-US" dirty="0" smtClean="0">
                <a:latin typeface="Arial" panose="020B0604020202020204" pitchFamily="34" charset="0"/>
                <a:cs typeface="Arial" panose="020B0604020202020204" pitchFamily="34" charset="0"/>
              </a:rPr>
              <a:t>Fall 2019 public comment: August 2 – October 2, 2019 </a:t>
            </a:r>
          </a:p>
          <a:p>
            <a:pPr lvl="1" eaLnBrk="1" hangingPunct="1">
              <a:buClr>
                <a:schemeClr val="accent2"/>
              </a:buClr>
              <a:buFont typeface="Arial" panose="020B0604020202020204" pitchFamily="34" charset="0"/>
              <a:buChar char="•"/>
              <a:defRPr/>
            </a:pPr>
            <a:r>
              <a:rPr lang="en-US" altLang="en-US" sz="2400" dirty="0">
                <a:latin typeface="Arial" panose="020B0604020202020204" pitchFamily="34" charset="0"/>
                <a:cs typeface="Arial" panose="020B0604020202020204" pitchFamily="34" charset="0"/>
              </a:rPr>
              <a:t>P</a:t>
            </a:r>
            <a:r>
              <a:rPr lang="en-US" altLang="en-US" sz="2400" dirty="0" smtClean="0">
                <a:latin typeface="Arial" panose="020B0604020202020204" pitchFamily="34" charset="0"/>
                <a:cs typeface="Arial" panose="020B0604020202020204" pitchFamily="34" charset="0"/>
              </a:rPr>
              <a:t>roposals will go to the Board for review in December</a:t>
            </a:r>
          </a:p>
          <a:p>
            <a:pPr eaLnBrk="1" hangingPunct="1">
              <a:defRPr/>
            </a:pPr>
            <a:r>
              <a:rPr lang="en-US" altLang="en-US" dirty="0" smtClean="0">
                <a:latin typeface="Arial" panose="020B0604020202020204" pitchFamily="34" charset="0"/>
                <a:cs typeface="Arial" panose="020B0604020202020204" pitchFamily="34" charset="0"/>
              </a:rPr>
              <a:t>Coming soon - proposed Fall regional meeting date </a:t>
            </a:r>
          </a:p>
          <a:p>
            <a:pPr marL="228600" lvl="1" indent="0" eaLnBrk="1" hangingPunct="1">
              <a:buFont typeface="Wingdings" panose="05000000000000000000" pitchFamily="2" charset="2"/>
              <a:buNone/>
              <a:defRPr/>
            </a:pPr>
            <a:endParaRPr lang="en-US" altLang="en-US" sz="3200" dirty="0">
              <a:latin typeface="Arial" panose="020B0604020202020204" pitchFamily="34" charset="0"/>
            </a:endParaRPr>
          </a:p>
          <a:p>
            <a:pPr marL="0" indent="0" eaLnBrk="1" hangingPunct="1">
              <a:buFont typeface="Wingdings" panose="05000000000000000000" pitchFamily="2" charset="2"/>
              <a:buNone/>
              <a:defRPr/>
            </a:pPr>
            <a:endParaRPr lang="en-US" altLang="en-US" sz="3600" dirty="0" smtClean="0">
              <a:latin typeface="Arial" panose="020B0604020202020204" pitchFamily="34" charset="0"/>
              <a:cs typeface="Arial" panose="020B0604020202020204" pitchFamily="34" charset="0"/>
            </a:endParaRPr>
          </a:p>
          <a:p>
            <a:pPr lvl="1" eaLnBrk="1" hangingPunct="1">
              <a:defRPr/>
            </a:pPr>
            <a:endParaRPr lang="en-US" altLang="en-US" sz="2800" dirty="0" smtClean="0">
              <a:latin typeface="Arial" panose="020B0604020202020204" pitchFamily="34" charset="0"/>
            </a:endParaRPr>
          </a:p>
        </p:txBody>
      </p:sp>
      <p:sp>
        <p:nvSpPr>
          <p:cNvPr id="8195" name="Title 2"/>
          <p:cNvSpPr>
            <a:spLocks noGrp="1"/>
          </p:cNvSpPr>
          <p:nvPr>
            <p:ph type="title"/>
          </p:nvPr>
        </p:nvSpPr>
        <p:spPr>
          <a:xfrm>
            <a:off x="385763" y="155575"/>
            <a:ext cx="11650662" cy="850900"/>
          </a:xfrm>
        </p:spPr>
        <p:txBody>
          <a:bodyPr/>
          <a:lstStyle/>
          <a:p>
            <a:pPr eaLnBrk="1" hangingPunct="1"/>
            <a:r>
              <a:rPr lang="en-US" altLang="en-US" sz="4400" smtClean="0">
                <a:latin typeface="Arial" panose="020B0604020202020204" pitchFamily="34" charset="0"/>
                <a:cs typeface="Arial" panose="020B0604020202020204" pitchFamily="34" charset="0"/>
              </a:rPr>
              <a:t>Fall 2019 Regional Meeting Date</a:t>
            </a:r>
            <a:endParaRPr lang="en-US" altLang="en-US" sz="440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97E61D0-381C-4E17-B7F8-102A2368CA6A}"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385763" y="1166813"/>
            <a:ext cx="11395075" cy="4405312"/>
          </a:xfrm>
        </p:spPr>
        <p:txBody>
          <a:bodyPr/>
          <a:lstStyle/>
          <a:p>
            <a:r>
              <a:rPr lang="en-US" altLang="en-US" smtClean="0">
                <a:latin typeface="Arial" panose="020B0604020202020204" pitchFamily="34" charset="0"/>
              </a:rPr>
              <a:t>As Councillor, my role is to:</a:t>
            </a:r>
          </a:p>
          <a:p>
            <a:pPr lvl="1">
              <a:buClr>
                <a:schemeClr val="accent2"/>
              </a:buClr>
              <a:buFont typeface="Arial" panose="020B0604020202020204" pitchFamily="34" charset="0"/>
              <a:buChar char="•"/>
            </a:pPr>
            <a:r>
              <a:rPr lang="en-US" altLang="en-US" sz="2400" smtClean="0">
                <a:latin typeface="Arial" panose="020B0604020202020204" pitchFamily="34" charset="0"/>
              </a:rPr>
              <a:t>Oversee regional operations</a:t>
            </a:r>
          </a:p>
          <a:p>
            <a:pPr lvl="1">
              <a:buClr>
                <a:schemeClr val="accent2"/>
              </a:buClr>
              <a:buFont typeface="Arial" panose="020B0604020202020204" pitchFamily="34" charset="0"/>
              <a:buChar char="•"/>
            </a:pPr>
            <a:r>
              <a:rPr lang="en-US" altLang="en-US" sz="2400" smtClean="0">
                <a:latin typeface="Arial" panose="020B0604020202020204" pitchFamily="34" charset="0"/>
              </a:rPr>
              <a:t>Serve as the region’s representative to the OPTN/UNOS Board of Directors</a:t>
            </a:r>
          </a:p>
          <a:p>
            <a:pPr lvl="2">
              <a:buClr>
                <a:schemeClr val="tx2"/>
              </a:buClr>
              <a:buFont typeface="Courier New" panose="02070309020205020404" pitchFamily="49" charset="0"/>
              <a:buChar char="o"/>
            </a:pPr>
            <a:r>
              <a:rPr lang="en-US" altLang="en-US" sz="2400" smtClean="0">
                <a:latin typeface="Arial" panose="020B0604020202020204" pitchFamily="34" charset="0"/>
              </a:rPr>
              <a:t>Share the region’s comments on public comment proposals</a:t>
            </a:r>
          </a:p>
          <a:p>
            <a:pPr lvl="2">
              <a:buClr>
                <a:schemeClr val="tx2"/>
              </a:buClr>
              <a:buFont typeface="Courier New" panose="02070309020205020404" pitchFamily="49" charset="0"/>
              <a:buChar char="o"/>
            </a:pPr>
            <a:r>
              <a:rPr lang="en-US" altLang="en-US" sz="2400" smtClean="0">
                <a:latin typeface="Arial" panose="020B0604020202020204" pitchFamily="34" charset="0"/>
              </a:rPr>
              <a:t>To best represent the region, I need to hear from you</a:t>
            </a:r>
          </a:p>
          <a:p>
            <a:pPr lvl="2">
              <a:buClr>
                <a:schemeClr val="tx2"/>
              </a:buClr>
              <a:buFont typeface="Courier New" panose="02070309020205020404" pitchFamily="49" charset="0"/>
              <a:buChar char="o"/>
            </a:pPr>
            <a:r>
              <a:rPr lang="en-US" altLang="en-US" sz="2400" smtClean="0">
                <a:latin typeface="Arial" panose="020B0604020202020204" pitchFamily="34" charset="0"/>
              </a:rPr>
              <a:t>Act in the best interest of the OPTN and UNOS</a:t>
            </a:r>
          </a:p>
          <a:p>
            <a:r>
              <a:rPr lang="en-US" altLang="en-US" smtClean="0">
                <a:latin typeface="Arial" panose="020B0604020202020204" pitchFamily="34" charset="0"/>
              </a:rPr>
              <a:t>Warm welcome to new attendees at this meeting!</a:t>
            </a:r>
          </a:p>
          <a:p>
            <a:r>
              <a:rPr lang="en-US" altLang="en-US" smtClean="0">
                <a:latin typeface="Arial" panose="020B0604020202020204" pitchFamily="34" charset="0"/>
              </a:rPr>
              <a:t>Welcome members of the Board of Directors</a:t>
            </a:r>
          </a:p>
          <a:p>
            <a:endParaRPr lang="en-US" altLang="en-US" smtClean="0">
              <a:latin typeface="Arial" panose="020B0604020202020204" pitchFamily="34" charset="0"/>
            </a:endParaRPr>
          </a:p>
        </p:txBody>
      </p:sp>
      <p:sp>
        <p:nvSpPr>
          <p:cNvPr id="10243" name="Title 2"/>
          <p:cNvSpPr>
            <a:spLocks noGrp="1"/>
          </p:cNvSpPr>
          <p:nvPr>
            <p:ph type="title"/>
          </p:nvPr>
        </p:nvSpPr>
        <p:spPr>
          <a:xfrm>
            <a:off x="385763" y="155575"/>
            <a:ext cx="11650662" cy="850900"/>
          </a:xfrm>
        </p:spPr>
        <p:txBody>
          <a:bodyPr/>
          <a:lstStyle/>
          <a:p>
            <a:r>
              <a:rPr lang="en-US" altLang="en-US" sz="4400" smtClean="0">
                <a:latin typeface="Arial" panose="020B0604020202020204" pitchFamily="34" charset="0"/>
              </a:rPr>
              <a:t>Regional Business</a:t>
            </a:r>
            <a:r>
              <a:rPr lang="en-US" altLang="en-US" smtClean="0">
                <a:latin typeface="Arial" panose="020B0604020202020204" pitchFamily="34" charset="0"/>
              </a:rPr>
              <a:t>							</a:t>
            </a:r>
          </a:p>
        </p:txBody>
      </p:sp>
      <p:sp>
        <p:nvSpPr>
          <p:cNvPr id="4" name="Slide Number Placeholder 3"/>
          <p:cNvSpPr>
            <a:spLocks noGrp="1"/>
          </p:cNvSpPr>
          <p:nvPr>
            <p:ph type="sldNum" sz="quarter" idx="10"/>
          </p:nvPr>
        </p:nvSpPr>
        <p:spPr/>
        <p:txBody>
          <a:bodyPr/>
          <a:lstStyle/>
          <a:p>
            <a:pPr>
              <a:defRPr/>
            </a:pPr>
            <a:fld id="{6C8C35EA-0E8D-4C7D-898A-BAEDAE979614}"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a:xfrm>
            <a:off x="385763" y="155575"/>
            <a:ext cx="11650662" cy="850900"/>
          </a:xfrm>
        </p:spPr>
        <p:txBody>
          <a:bodyPr/>
          <a:lstStyle/>
          <a:p>
            <a:r>
              <a:rPr lang="en-US" altLang="en-US" sz="4400" dirty="0" smtClean="0">
                <a:latin typeface="Arial" panose="020B0604020202020204" pitchFamily="34" charset="0"/>
              </a:rPr>
              <a:t>Region 2 Meeting Attendance</a:t>
            </a:r>
          </a:p>
        </p:txBody>
      </p:sp>
      <p:sp>
        <p:nvSpPr>
          <p:cNvPr id="1229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736AEDD-E8EF-46A0-9960-92AD1A15503B}" type="slidenum">
              <a:rPr lang="en-US" altLang="en-US" smtClean="0">
                <a:solidFill>
                  <a:srgbClr val="898989"/>
                </a:solidFill>
                <a:latin typeface="Arial" panose="020B0604020202020204" pitchFamily="34" charset="0"/>
              </a:rPr>
              <a:pPr fontAlgn="base">
                <a:spcBef>
                  <a:spcPct val="0"/>
                </a:spcBef>
                <a:spcAft>
                  <a:spcPct val="0"/>
                </a:spcAft>
              </a:pPr>
              <a:t>5</a:t>
            </a:fld>
            <a:endParaRPr lang="en-US" altLang="en-US" smtClean="0">
              <a:solidFill>
                <a:srgbClr val="898989"/>
              </a:solidFill>
              <a:latin typeface="Arial" panose="020B0604020202020204" pitchFamily="34" charset="0"/>
            </a:endParaRPr>
          </a:p>
        </p:txBody>
      </p:sp>
      <p:graphicFrame>
        <p:nvGraphicFramePr>
          <p:cNvPr id="12292" name="Chart 5"/>
          <p:cNvGraphicFramePr>
            <a:graphicFrameLocks/>
          </p:cNvGraphicFramePr>
          <p:nvPr>
            <p:extLst>
              <p:ext uri="{D42A27DB-BD31-4B8C-83A1-F6EECF244321}">
                <p14:modId xmlns:p14="http://schemas.microsoft.com/office/powerpoint/2010/main" val="1849881227"/>
              </p:ext>
            </p:extLst>
          </p:nvPr>
        </p:nvGraphicFramePr>
        <p:xfrm>
          <a:off x="385763" y="1006475"/>
          <a:ext cx="10883047" cy="5319334"/>
        </p:xfrm>
        <a:graphic>
          <a:graphicData uri="http://schemas.openxmlformats.org/presentationml/2006/ole">
            <mc:AlternateContent xmlns:mc="http://schemas.openxmlformats.org/markup-compatibility/2006">
              <mc:Choice xmlns:v="urn:schemas-microsoft-com:vml" Requires="v">
                <p:oleObj spid="_x0000_s12311" name="Chart" r:id="rId4" imgW="7248481" imgH="4314946" progId="Excel.Chart.8">
                  <p:embed/>
                </p:oleObj>
              </mc:Choice>
              <mc:Fallback>
                <p:oleObj name="Chart" r:id="rId4" imgW="7248481" imgH="4314946" progId="Excel.Chart.8">
                  <p:embed/>
                  <p:pic>
                    <p:nvPicPr>
                      <p:cNvPr id="0" name="Chart 5"/>
                      <p:cNvPicPr>
                        <a:picLocks noChangeArrowheads="1"/>
                      </p:cNvPicPr>
                      <p:nvPr/>
                    </p:nvPicPr>
                    <p:blipFill>
                      <a:blip r:embed="rId5"/>
                      <a:srcRect/>
                      <a:stretch>
                        <a:fillRect/>
                      </a:stretch>
                    </p:blipFill>
                    <p:spPr bwMode="auto">
                      <a:xfrm>
                        <a:off x="385763" y="1006475"/>
                        <a:ext cx="10883047" cy="5319334"/>
                      </a:xfrm>
                      <a:prstGeom prst="rect">
                        <a:avLst/>
                      </a:prstGeom>
                      <a:noFill/>
                      <a:ln>
                        <a:noFill/>
                      </a:ln>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ctrTitle"/>
          </p:nvPr>
        </p:nvSpPr>
        <p:spPr>
          <a:xfrm>
            <a:off x="557213" y="2530475"/>
            <a:ext cx="11072812" cy="1619250"/>
          </a:xfrm>
        </p:spPr>
        <p:txBody>
          <a:bodyPr/>
          <a:lstStyle/>
          <a:p>
            <a:r>
              <a:rPr lang="en-US" altLang="en-US" smtClean="0">
                <a:latin typeface="Arial" panose="020B0604020202020204" pitchFamily="34" charset="0"/>
              </a:rPr>
              <a:t>OPTN/UNOS Committee Interest</a:t>
            </a:r>
          </a:p>
        </p:txBody>
      </p:sp>
      <p:sp>
        <p:nvSpPr>
          <p:cNvPr id="4" name="Slide Number Placeholder 3"/>
          <p:cNvSpPr>
            <a:spLocks noGrp="1"/>
          </p:cNvSpPr>
          <p:nvPr>
            <p:ph type="sldNum" sz="quarter" idx="10"/>
          </p:nvPr>
        </p:nvSpPr>
        <p:spPr/>
        <p:txBody>
          <a:bodyPr/>
          <a:lstStyle/>
          <a:p>
            <a:pPr>
              <a:defRPr/>
            </a:pPr>
            <a:fld id="{8B156290-5067-4006-89D9-94768A48EF9A}"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385763" y="1568450"/>
            <a:ext cx="11395075" cy="4991100"/>
          </a:xfrm>
        </p:spPr>
        <p:txBody>
          <a:bodyPr>
            <a:normAutofit lnSpcReduction="10000"/>
          </a:bodyPr>
          <a:lstStyle/>
          <a:p>
            <a:pPr eaLnBrk="1" hangingPunct="1">
              <a:defRPr/>
            </a:pPr>
            <a:r>
              <a:rPr lang="en-US" altLang="en-US" sz="2600" dirty="0" smtClean="0">
                <a:latin typeface="Arial" panose="020B0604020202020204" pitchFamily="34" charset="0"/>
              </a:rPr>
              <a:t>Regional nominating committee:</a:t>
            </a:r>
            <a:r>
              <a:rPr lang="en-US" altLang="en-US" sz="2600" b="1" dirty="0" smtClean="0">
                <a:latin typeface="Arial" panose="020B0604020202020204" pitchFamily="34" charset="0"/>
              </a:rPr>
              <a:t> </a:t>
            </a:r>
            <a:r>
              <a:rPr lang="en-US" altLang="en-US" sz="2600" dirty="0" smtClean="0">
                <a:latin typeface="Arial" panose="020B0604020202020204" pitchFamily="34" charset="0"/>
              </a:rPr>
              <a:t>selected primary and secondary representatives for each Region 2 vacancy</a:t>
            </a:r>
          </a:p>
          <a:p>
            <a:pPr eaLnBrk="1" hangingPunct="1">
              <a:defRPr/>
            </a:pPr>
            <a:r>
              <a:rPr lang="en-US" altLang="en-US" sz="2600" dirty="0" smtClean="0">
                <a:latin typeface="Arial" panose="020B0604020202020204" pitchFamily="34" charset="0"/>
              </a:rPr>
              <a:t>Committee leadership: reviewing committee rosters; finalizing for OPTN President-Elect review</a:t>
            </a:r>
          </a:p>
          <a:p>
            <a:pPr lvl="1" eaLnBrk="1" hangingPunct="1">
              <a:buClr>
                <a:schemeClr val="accent2"/>
              </a:buClr>
              <a:buFont typeface="Arial" panose="020B0604020202020204" pitchFamily="34" charset="0"/>
              <a:buChar char="•"/>
              <a:defRPr/>
            </a:pPr>
            <a:r>
              <a:rPr lang="en-US" altLang="en-US" sz="2400" dirty="0" smtClean="0">
                <a:latin typeface="Arial" panose="020B0604020202020204" pitchFamily="34" charset="0"/>
              </a:rPr>
              <a:t>Purpose: ensure committee staffing needs are met, and project expertise is represented</a:t>
            </a:r>
          </a:p>
          <a:p>
            <a:pPr eaLnBrk="1" hangingPunct="1">
              <a:defRPr/>
            </a:pPr>
            <a:r>
              <a:rPr lang="en-US" altLang="en-US" sz="2600" dirty="0" smtClean="0">
                <a:latin typeface="Arial" panose="020B0604020202020204" pitchFamily="34" charset="0"/>
              </a:rPr>
              <a:t>President-Elect reviews the membership of all committees and approves appointments</a:t>
            </a:r>
          </a:p>
          <a:p>
            <a:pPr lvl="1" eaLnBrk="1" hangingPunct="1">
              <a:buClr>
                <a:schemeClr val="accent2"/>
              </a:buClr>
              <a:buFont typeface="Arial" panose="020B0604020202020204" pitchFamily="34" charset="0"/>
              <a:buChar char="•"/>
              <a:defRPr/>
            </a:pPr>
            <a:r>
              <a:rPr lang="en-US" altLang="en-US" sz="2400" dirty="0" smtClean="0">
                <a:latin typeface="Arial" panose="020B0604020202020204" pitchFamily="34" charset="0"/>
              </a:rPr>
              <a:t>Purpose: goal is for committee composition to represent the communities we serve – ensuring a balance of professions, perspectives, race, gender </a:t>
            </a:r>
            <a:r>
              <a:rPr lang="en-US" altLang="en-US" sz="2400" b="1" dirty="0" smtClean="0">
                <a:latin typeface="Arial" panose="020B0604020202020204" pitchFamily="34" charset="0"/>
              </a:rPr>
              <a:t>    </a:t>
            </a:r>
          </a:p>
          <a:p>
            <a:pPr eaLnBrk="1" hangingPunct="1">
              <a:defRPr/>
            </a:pPr>
            <a:r>
              <a:rPr lang="en-US" altLang="en-US" sz="2600" dirty="0" smtClean="0">
                <a:latin typeface="Arial" panose="020B0604020202020204" pitchFamily="34" charset="0"/>
              </a:rPr>
              <a:t>New committee members will receive notice by early March                                                                                                                                                                                                                                                                                                                                                                                                                                                                                                                                                                                                                                                                                                                                                                                                                                                                                                                                                                                                                                                                                                                                                                                                                                                                                                                                                                                                                                                                                                                                                                                                                                                                                                  </a:t>
            </a:r>
          </a:p>
        </p:txBody>
      </p:sp>
      <p:sp>
        <p:nvSpPr>
          <p:cNvPr id="15363" name="Title 2"/>
          <p:cNvSpPr>
            <a:spLocks noGrp="1"/>
          </p:cNvSpPr>
          <p:nvPr>
            <p:ph type="title"/>
          </p:nvPr>
        </p:nvSpPr>
        <p:spPr>
          <a:xfrm>
            <a:off x="258763" y="428625"/>
            <a:ext cx="11649075" cy="577850"/>
          </a:xfrm>
        </p:spPr>
        <p:txBody>
          <a:bodyPr/>
          <a:lstStyle/>
          <a:p>
            <a:pPr eaLnBrk="1" hangingPunct="1"/>
            <a:r>
              <a:rPr lang="en-US" altLang="en-US" sz="4400" smtClean="0">
                <a:latin typeface="Arial" panose="020B0604020202020204" pitchFamily="34" charset="0"/>
                <a:cs typeface="Arial" panose="020B0604020202020204" pitchFamily="34" charset="0"/>
              </a:rPr>
              <a:t>OPTN/UNOS Committee Vacancies (terms beginning July 2019) </a:t>
            </a:r>
            <a:endParaRPr lang="en-US" altLang="en-US" sz="440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FF1F364F-20B0-4F81-BA52-8AAED71B1C09}"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7475" y="788988"/>
            <a:ext cx="6632575" cy="2552700"/>
          </a:xfrm>
        </p:spPr>
        <p:txBody>
          <a:bodyPr>
            <a:normAutofit fontScale="77500" lnSpcReduction="20000"/>
          </a:bodyPr>
          <a:lstStyle/>
          <a:p>
            <a:pPr marL="0" indent="0" algn="ctr">
              <a:buFont typeface="Wingdings" panose="05000000000000000000" pitchFamily="2" charset="2"/>
              <a:buNone/>
              <a:defRPr/>
            </a:pPr>
            <a:endParaRPr lang="en-US" dirty="0" smtClean="0"/>
          </a:p>
          <a:p>
            <a:pPr marL="0" indent="0" algn="ctr">
              <a:buFont typeface="Wingdings" panose="05000000000000000000" pitchFamily="2" charset="2"/>
              <a:buNone/>
              <a:defRPr/>
            </a:pPr>
            <a:r>
              <a:rPr lang="en-US" sz="3100" dirty="0" smtClean="0"/>
              <a:t>Update your form </a:t>
            </a:r>
            <a:r>
              <a:rPr lang="en-US" sz="3100" b="1" dirty="0" smtClean="0"/>
              <a:t>annually</a:t>
            </a:r>
            <a:r>
              <a:rPr lang="en-US" sz="3100" dirty="0" smtClean="0"/>
              <a:t> to be considered for governance volunteer positions</a:t>
            </a:r>
          </a:p>
          <a:p>
            <a:pPr marL="0" indent="0" algn="ctr">
              <a:buFont typeface="Wingdings" panose="05000000000000000000" pitchFamily="2" charset="2"/>
              <a:buNone/>
              <a:defRPr/>
            </a:pPr>
            <a:r>
              <a:rPr lang="en-US" sz="3100" b="1" dirty="0" smtClean="0">
                <a:hlinkClick r:id="rId3"/>
              </a:rPr>
              <a:t>http://optn.transplant.hrsa.gov/</a:t>
            </a:r>
            <a:r>
              <a:rPr lang="en-US" sz="3100" b="1" dirty="0" smtClean="0"/>
              <a:t> </a:t>
            </a:r>
          </a:p>
          <a:p>
            <a:pPr marL="0" indent="0" algn="ctr">
              <a:buFont typeface="Wingdings" panose="05000000000000000000" pitchFamily="2" charset="2"/>
              <a:buNone/>
              <a:defRPr/>
            </a:pPr>
            <a:r>
              <a:rPr lang="en-US" sz="3100" b="1" dirty="0" smtClean="0"/>
              <a:t>Members &gt; Get Involved </a:t>
            </a:r>
            <a:endParaRPr lang="en-US" sz="3100" b="1" dirty="0"/>
          </a:p>
          <a:p>
            <a:pPr marL="0" indent="0">
              <a:buFont typeface="Wingdings" panose="05000000000000000000" pitchFamily="2" charset="2"/>
              <a:buNone/>
              <a:defRPr/>
            </a:pPr>
            <a:endParaRPr lang="en-US" dirty="0"/>
          </a:p>
          <a:p>
            <a:pPr marL="0" indent="0">
              <a:buFont typeface="Wingdings" panose="05000000000000000000" pitchFamily="2" charset="2"/>
              <a:buNone/>
              <a:defRPr/>
            </a:pPr>
            <a:endParaRPr lang="en-US" dirty="0"/>
          </a:p>
          <a:p>
            <a:pPr>
              <a:defRPr/>
            </a:pPr>
            <a:endParaRPr lang="en-US" dirty="0"/>
          </a:p>
        </p:txBody>
      </p:sp>
      <p:sp>
        <p:nvSpPr>
          <p:cNvPr id="17411" name="Title 2"/>
          <p:cNvSpPr>
            <a:spLocks noGrp="1"/>
          </p:cNvSpPr>
          <p:nvPr>
            <p:ph type="title"/>
          </p:nvPr>
        </p:nvSpPr>
        <p:spPr>
          <a:xfrm>
            <a:off x="385763" y="155575"/>
            <a:ext cx="11650662" cy="850900"/>
          </a:xfrm>
        </p:spPr>
        <p:txBody>
          <a:bodyPr/>
          <a:lstStyle/>
          <a:p>
            <a:r>
              <a:rPr lang="en-US" altLang="en-US" sz="4400" smtClean="0">
                <a:latin typeface="Arial" panose="020B0604020202020204" pitchFamily="34" charset="0"/>
              </a:rPr>
              <a:t>OPTN/UNOS Bio Form</a:t>
            </a:r>
          </a:p>
        </p:txBody>
      </p:sp>
      <p:sp>
        <p:nvSpPr>
          <p:cNvPr id="4" name="Slide Number Placeholder 3"/>
          <p:cNvSpPr>
            <a:spLocks noGrp="1"/>
          </p:cNvSpPr>
          <p:nvPr>
            <p:ph type="sldNum" sz="quarter" idx="10"/>
          </p:nvPr>
        </p:nvSpPr>
        <p:spPr/>
        <p:txBody>
          <a:bodyPr/>
          <a:lstStyle/>
          <a:p>
            <a:pPr>
              <a:defRPr/>
            </a:pPr>
            <a:fld id="{3D8252F1-DF89-41EE-92B1-C803A4CB0F7A}" type="slidenum">
              <a:rPr lang="en-US" smtClean="0"/>
              <a:pPr>
                <a:defRPr/>
              </a:pPr>
              <a:t>8</a:t>
            </a:fld>
            <a:endParaRPr lang="en-US" dirty="0"/>
          </a:p>
        </p:txBody>
      </p:sp>
      <p:pic>
        <p:nvPicPr>
          <p:cNvPr id="17413"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83425" y="176213"/>
            <a:ext cx="4376738" cy="619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rotWithShape="1">
          <a:blip r:embed="rId5"/>
          <a:srcRect b="7868"/>
          <a:stretch/>
        </p:blipFill>
        <p:spPr>
          <a:xfrm>
            <a:off x="368300" y="3406775"/>
            <a:ext cx="11091863" cy="29035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385763" y="1044575"/>
            <a:ext cx="11395075" cy="4405313"/>
          </a:xfrm>
        </p:spPr>
        <p:txBody>
          <a:bodyPr/>
          <a:lstStyle/>
          <a:p>
            <a:pPr marL="0" indent="0" eaLnBrk="1" hangingPunct="1">
              <a:buFont typeface="Wingdings" panose="05000000000000000000" pitchFamily="2" charset="2"/>
              <a:buNone/>
            </a:pPr>
            <a:r>
              <a:rPr lang="en-US" altLang="en-US" b="1" dirty="0" smtClean="0">
                <a:latin typeface="Arial" panose="020B0604020202020204" pitchFamily="34" charset="0"/>
              </a:rPr>
              <a:t>Associate </a:t>
            </a:r>
            <a:r>
              <a:rPr lang="en-US" altLang="en-US" b="1" dirty="0" err="1" smtClean="0">
                <a:latin typeface="Arial" panose="020B0604020202020204" pitchFamily="34" charset="0"/>
              </a:rPr>
              <a:t>Councillor</a:t>
            </a:r>
            <a:r>
              <a:rPr lang="en-US" altLang="en-US" b="1" dirty="0" smtClean="0">
                <a:latin typeface="Arial" panose="020B0604020202020204" pitchFamily="34" charset="0"/>
              </a:rPr>
              <a:t>/MPSC representative</a:t>
            </a:r>
          </a:p>
          <a:p>
            <a:pPr lvl="1" eaLnBrk="1" hangingPunct="1"/>
            <a:r>
              <a:rPr lang="en-US" altLang="en-US" sz="2800" dirty="0" smtClean="0">
                <a:latin typeface="Arial" panose="020B0604020202020204" pitchFamily="34" charset="0"/>
              </a:rPr>
              <a:t>Dr. Adam Frank, Thomas Jefferson University Hospital</a:t>
            </a:r>
          </a:p>
          <a:p>
            <a:pPr lvl="1" eaLnBrk="1" hangingPunct="1"/>
            <a:r>
              <a:rPr lang="en-US" altLang="en-US" sz="2800" dirty="0" smtClean="0">
                <a:latin typeface="Arial" panose="020B0604020202020204" pitchFamily="34" charset="0"/>
              </a:rPr>
              <a:t>Term: Associate </a:t>
            </a:r>
            <a:r>
              <a:rPr lang="en-US" altLang="en-US" sz="2800" dirty="0" err="1" smtClean="0">
                <a:latin typeface="Arial" panose="020B0604020202020204" pitchFamily="34" charset="0"/>
              </a:rPr>
              <a:t>Councillor</a:t>
            </a:r>
            <a:r>
              <a:rPr lang="en-US" altLang="en-US" sz="2800" dirty="0" smtClean="0">
                <a:latin typeface="Arial" panose="020B0604020202020204" pitchFamily="34" charset="0"/>
              </a:rPr>
              <a:t>: July 1, 2019 - June 30, 2021</a:t>
            </a:r>
          </a:p>
          <a:p>
            <a:pPr lvl="1" eaLnBrk="1" hangingPunct="1"/>
            <a:r>
              <a:rPr lang="en-US" altLang="en-US" sz="2800" dirty="0" err="1" smtClean="0">
                <a:latin typeface="Arial" panose="020B0604020202020204" pitchFamily="34" charset="0"/>
              </a:rPr>
              <a:t>Councillor</a:t>
            </a:r>
            <a:r>
              <a:rPr lang="en-US" altLang="en-US" sz="2800" dirty="0" smtClean="0">
                <a:latin typeface="Arial" panose="020B0604020202020204" pitchFamily="34" charset="0"/>
              </a:rPr>
              <a:t>: 2021-2023</a:t>
            </a:r>
            <a:endParaRPr lang="en-US" altLang="en-US" dirty="0" smtClean="0">
              <a:latin typeface="Arial" panose="020B0604020202020204" pitchFamily="34" charset="0"/>
            </a:endParaRPr>
          </a:p>
          <a:p>
            <a:pPr marL="0" indent="0">
              <a:buFont typeface="Wingdings" panose="05000000000000000000" pitchFamily="2" charset="2"/>
              <a:buNone/>
            </a:pPr>
            <a:r>
              <a:rPr lang="en-US" altLang="en-US" b="1" dirty="0" err="1" smtClean="0">
                <a:latin typeface="Arial" panose="020B0604020202020204" pitchFamily="34" charset="0"/>
              </a:rPr>
              <a:t>Councillor</a:t>
            </a:r>
            <a:r>
              <a:rPr lang="en-US" altLang="en-US" b="1" dirty="0" smtClean="0">
                <a:latin typeface="Arial" panose="020B0604020202020204" pitchFamily="34" charset="0"/>
              </a:rPr>
              <a:t> beginning July 1, 2019 - June 30, 2021</a:t>
            </a:r>
          </a:p>
          <a:p>
            <a:pPr lvl="1" eaLnBrk="1" hangingPunct="1"/>
            <a:r>
              <a:rPr lang="en-US" altLang="en-US" sz="2800" dirty="0" smtClean="0">
                <a:latin typeface="Arial" panose="020B0604020202020204" pitchFamily="34" charset="0"/>
              </a:rPr>
              <a:t>Dr. Michael J. Moritz, Lehigh Valley Hospital</a:t>
            </a:r>
          </a:p>
        </p:txBody>
      </p:sp>
      <p:sp>
        <p:nvSpPr>
          <p:cNvPr id="19459" name="Title 2"/>
          <p:cNvSpPr>
            <a:spLocks noGrp="1"/>
          </p:cNvSpPr>
          <p:nvPr>
            <p:ph type="title"/>
          </p:nvPr>
        </p:nvSpPr>
        <p:spPr>
          <a:xfrm>
            <a:off x="385763" y="155575"/>
            <a:ext cx="11650662" cy="850900"/>
          </a:xfrm>
        </p:spPr>
        <p:txBody>
          <a:bodyPr/>
          <a:lstStyle/>
          <a:p>
            <a:r>
              <a:rPr lang="en-US" altLang="en-US" sz="4400" dirty="0" smtClean="0">
                <a:latin typeface="Arial" panose="020B0604020202020204" pitchFamily="34" charset="0"/>
              </a:rPr>
              <a:t>Region 2 Leadership</a:t>
            </a:r>
          </a:p>
        </p:txBody>
      </p:sp>
      <p:sp>
        <p:nvSpPr>
          <p:cNvPr id="4" name="Slide Number Placeholder 3"/>
          <p:cNvSpPr>
            <a:spLocks noGrp="1"/>
          </p:cNvSpPr>
          <p:nvPr>
            <p:ph type="sldNum" sz="quarter" idx="10"/>
          </p:nvPr>
        </p:nvSpPr>
        <p:spPr/>
        <p:txBody>
          <a:bodyPr/>
          <a:lstStyle/>
          <a:p>
            <a:pPr>
              <a:defRPr/>
            </a:pPr>
            <a:fld id="{9E4F924B-FC9B-4991-8577-D92BB208364E}"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4F95F0-4D20-4ED8-A742-8F46C504D83E}">
  <ds:schemaRefs>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2006/metadata/properties"/>
    <ds:schemaRef ds:uri="http://purl.org/dc/dcmitype/"/>
    <ds:schemaRef ds:uri="eb91da90-ef78-48fa-8294-c2e3b9c4157a"/>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6BC656F9-5D6B-4B11-AC88-12E8D709BA16}">
  <ds:schemaRefs>
    <ds:schemaRef ds:uri="http://schemas.microsoft.com/sharepoint/v3/contenttype/forms"/>
  </ds:schemaRefs>
</ds:datastoreItem>
</file>

<file path=customXml/itemProps3.xml><?xml version="1.0" encoding="utf-8"?>
<ds:datastoreItem xmlns:ds="http://schemas.openxmlformats.org/officeDocument/2006/customXml" ds:itemID="{49DDE106-D223-4E0D-9E9E-399E6B2FC9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5313</TotalTime>
  <Words>2851</Words>
  <Application>Microsoft Office PowerPoint</Application>
  <PresentationFormat>Custom</PresentationFormat>
  <Paragraphs>251</Paragraphs>
  <Slides>23</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Courier New</vt:lpstr>
      <vt:lpstr>Myriad Pro</vt:lpstr>
      <vt:lpstr>Wingdings</vt:lpstr>
      <vt:lpstr>Expo</vt:lpstr>
      <vt:lpstr>Chart</vt:lpstr>
      <vt:lpstr>Region 2 Meeting</vt:lpstr>
      <vt:lpstr>Meeting Agenda</vt:lpstr>
      <vt:lpstr>Fall 2019 Regional Meeting Date</vt:lpstr>
      <vt:lpstr>Regional Business       </vt:lpstr>
      <vt:lpstr>Region 2 Meeting Attendance</vt:lpstr>
      <vt:lpstr>OPTN/UNOS Committee Interest</vt:lpstr>
      <vt:lpstr>OPTN/UNOS Committee Vacancies (terms beginning July 2019) </vt:lpstr>
      <vt:lpstr>OPTN/UNOS Bio Form</vt:lpstr>
      <vt:lpstr>Region 2 Leadership</vt:lpstr>
      <vt:lpstr>What are we here to do today?  </vt:lpstr>
      <vt:lpstr>How are policies developed?</vt:lpstr>
      <vt:lpstr>How will we provide feedback?</vt:lpstr>
      <vt:lpstr>Regional Sentiment</vt:lpstr>
      <vt:lpstr>Public Comment Opportunities</vt:lpstr>
      <vt:lpstr>Electronic Feedback</vt:lpstr>
      <vt:lpstr>Enhanced Response Scale</vt:lpstr>
      <vt:lpstr>Enhanced Voting Scale</vt:lpstr>
      <vt:lpstr>Voting Reps – Let’s Practice!</vt:lpstr>
      <vt:lpstr>Regional Meeting Agenda: Non-Discussion </vt:lpstr>
      <vt:lpstr>Non-Discussion Proposals: Vote</vt:lpstr>
      <vt:lpstr>Regional Meeting Materials – online!</vt:lpstr>
      <vt:lpstr>Framing the Day </vt:lpstr>
      <vt:lpstr>PowerPoint Presentation</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2 Meeting</dc:title>
  <dc:creator>Kevin Smolen</dc:creator>
  <cp:lastModifiedBy>Ross Walton</cp:lastModifiedBy>
  <cp:revision>308</cp:revision>
  <dcterms:created xsi:type="dcterms:W3CDTF">2010-09-17T15:26:33Z</dcterms:created>
  <dcterms:modified xsi:type="dcterms:W3CDTF">2019-02-01T12:00:09Z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f69956ed-6370-4285-b11a-9bf1be7d2c9a</vt:lpwstr>
  </property>
  <property fmtid="{D5CDD505-2E9C-101B-9397-08002B2CF9AE}" pid="4" name="TaxCatchAll">
    <vt:lpwstr/>
  </property>
  <property fmtid="{D5CDD505-2E9C-101B-9397-08002B2CF9AE}" pid="5" name="_dlc_DocId">
    <vt:lpwstr>UW7CRPDNKVWY-87-111</vt:lpwstr>
  </property>
  <property fmtid="{D5CDD505-2E9C-101B-9397-08002B2CF9AE}" pid="6" name="_dlc_DocIdUrl">
    <vt:lpwstr>http://insideunos/resources/_layouts/15/DocIdRedir.aspx?ID=UW7CRPDNKVWY-87-111, UW7CRPDNKVWY-87-111</vt:lpwstr>
  </property>
  <property fmtid="{D5CDD505-2E9C-101B-9397-08002B2CF9AE}" pid="7" name="Notes0">
    <vt:lpwstr/>
  </property>
  <property fmtid="{D5CDD505-2E9C-101B-9397-08002B2CF9AE}" pid="8" name="IconOverlay">
    <vt:lpwstr/>
  </property>
</Properties>
</file>